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13"/>
  </p:notesMasterIdLst>
  <p:handoutMasterIdLst>
    <p:handoutMasterId r:id="rId14"/>
  </p:handoutMasterIdLst>
  <p:sldIdLst>
    <p:sldId id="265" r:id="rId3"/>
    <p:sldId id="8497" r:id="rId4"/>
    <p:sldId id="8502" r:id="rId5"/>
    <p:sldId id="8496" r:id="rId6"/>
    <p:sldId id="8501" r:id="rId7"/>
    <p:sldId id="8505" r:id="rId8"/>
    <p:sldId id="404" r:id="rId9"/>
    <p:sldId id="8504" r:id="rId10"/>
    <p:sldId id="8506" r:id="rId11"/>
    <p:sldId id="547" r:id="rId12"/>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er Holmgren" initials="CH" lastIdx="18" clrIdx="0">
    <p:extLst>
      <p:ext uri="{19B8F6BF-5375-455C-9EA6-DF929625EA0E}">
        <p15:presenceInfo xmlns:p15="http://schemas.microsoft.com/office/powerpoint/2012/main" userId="S-1-5-21-1709056346-2099077714-316617838-424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0D15"/>
    <a:srgbClr val="E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74224" autoAdjust="0"/>
  </p:normalViewPr>
  <p:slideViewPr>
    <p:cSldViewPr snapToGrid="0">
      <p:cViewPr varScale="1">
        <p:scale>
          <a:sx n="47" d="100"/>
          <a:sy n="47" d="100"/>
        </p:scale>
        <p:origin x="67" y="4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6-16T14:45:21.419" idx="1">
    <p:pos x="7678" y="0"/>
    <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1"/>
            <a:ext cx="2945659" cy="498056"/>
          </a:xfrm>
          <a:prstGeom prst="rect">
            <a:avLst/>
          </a:prstGeom>
        </p:spPr>
        <p:txBody>
          <a:bodyPr vert="horz" lIns="91431" tIns="45715" rIns="91431" bIns="45715" rtlCol="0"/>
          <a:lstStyle>
            <a:lvl1pPr algn="l">
              <a:defRPr sz="1200"/>
            </a:lvl1pPr>
          </a:lstStyle>
          <a:p>
            <a:endParaRPr lang="sv-SE" dirty="0"/>
          </a:p>
        </p:txBody>
      </p:sp>
      <p:sp>
        <p:nvSpPr>
          <p:cNvPr id="3" name="Platshållare för datum 2"/>
          <p:cNvSpPr>
            <a:spLocks noGrp="1"/>
          </p:cNvSpPr>
          <p:nvPr>
            <p:ph type="dt" sz="quarter" idx="1"/>
          </p:nvPr>
        </p:nvSpPr>
        <p:spPr>
          <a:xfrm>
            <a:off x="3850444" y="1"/>
            <a:ext cx="2945659" cy="498056"/>
          </a:xfrm>
          <a:prstGeom prst="rect">
            <a:avLst/>
          </a:prstGeom>
        </p:spPr>
        <p:txBody>
          <a:bodyPr vert="horz" lIns="91431" tIns="45715" rIns="91431" bIns="45715" rtlCol="0"/>
          <a:lstStyle>
            <a:lvl1pPr algn="r">
              <a:defRPr sz="1200"/>
            </a:lvl1pPr>
          </a:lstStyle>
          <a:p>
            <a:fld id="{E2FC21C1-423A-4288-9DA2-FB4596A75E53}" type="datetimeFigureOut">
              <a:rPr lang="sv-SE" smtClean="0"/>
              <a:t>2022-03-02</a:t>
            </a:fld>
            <a:endParaRPr lang="sv-SE" dirty="0"/>
          </a:p>
        </p:txBody>
      </p:sp>
      <p:sp>
        <p:nvSpPr>
          <p:cNvPr id="4" name="Platshållare för sidfot 3"/>
          <p:cNvSpPr>
            <a:spLocks noGrp="1"/>
          </p:cNvSpPr>
          <p:nvPr>
            <p:ph type="ftr" sz="quarter" idx="2"/>
          </p:nvPr>
        </p:nvSpPr>
        <p:spPr>
          <a:xfrm>
            <a:off x="1" y="9428585"/>
            <a:ext cx="2945659" cy="498055"/>
          </a:xfrm>
          <a:prstGeom prst="rect">
            <a:avLst/>
          </a:prstGeom>
        </p:spPr>
        <p:txBody>
          <a:bodyPr vert="horz" lIns="91431" tIns="45715" rIns="91431" bIns="45715" rtlCol="0" anchor="b"/>
          <a:lstStyle>
            <a:lvl1pPr algn="l">
              <a:defRPr sz="1200"/>
            </a:lvl1pPr>
          </a:lstStyle>
          <a:p>
            <a:endParaRPr lang="sv-SE" dirty="0"/>
          </a:p>
        </p:txBody>
      </p:sp>
      <p:sp>
        <p:nvSpPr>
          <p:cNvPr id="5" name="Platshållare för bildnummer 4"/>
          <p:cNvSpPr>
            <a:spLocks noGrp="1"/>
          </p:cNvSpPr>
          <p:nvPr>
            <p:ph type="sldNum" sz="quarter" idx="3"/>
          </p:nvPr>
        </p:nvSpPr>
        <p:spPr>
          <a:xfrm>
            <a:off x="3850444" y="9428585"/>
            <a:ext cx="2945659" cy="498055"/>
          </a:xfrm>
          <a:prstGeom prst="rect">
            <a:avLst/>
          </a:prstGeom>
        </p:spPr>
        <p:txBody>
          <a:bodyPr vert="horz" lIns="91431" tIns="45715" rIns="91431" bIns="45715" rtlCol="0" anchor="b"/>
          <a:lstStyle>
            <a:lvl1pPr algn="r">
              <a:defRPr sz="1200"/>
            </a:lvl1pPr>
          </a:lstStyle>
          <a:p>
            <a:fld id="{B915EEF7-8E39-4EA1-A3ED-039AC99EF916}" type="slidenum">
              <a:rPr lang="sv-SE" smtClean="0"/>
              <a:t>‹#›</a:t>
            </a:fld>
            <a:endParaRPr lang="sv-SE" dirty="0"/>
          </a:p>
        </p:txBody>
      </p:sp>
    </p:spTree>
    <p:extLst>
      <p:ext uri="{BB962C8B-B14F-4D97-AF65-F5344CB8AC3E}">
        <p14:creationId xmlns:p14="http://schemas.microsoft.com/office/powerpoint/2010/main" val="20325893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1"/>
            <a:ext cx="2945659" cy="498056"/>
          </a:xfrm>
          <a:prstGeom prst="rect">
            <a:avLst/>
          </a:prstGeom>
        </p:spPr>
        <p:txBody>
          <a:bodyPr vert="horz" lIns="91431" tIns="45715" rIns="91431" bIns="45715" rtlCol="0"/>
          <a:lstStyle>
            <a:lvl1pPr algn="l">
              <a:defRPr sz="1200"/>
            </a:lvl1pPr>
          </a:lstStyle>
          <a:p>
            <a:endParaRPr lang="sv-SE" dirty="0"/>
          </a:p>
        </p:txBody>
      </p:sp>
      <p:sp>
        <p:nvSpPr>
          <p:cNvPr id="3" name="Platshållare för datum 2"/>
          <p:cNvSpPr>
            <a:spLocks noGrp="1"/>
          </p:cNvSpPr>
          <p:nvPr>
            <p:ph type="dt" idx="1"/>
          </p:nvPr>
        </p:nvSpPr>
        <p:spPr>
          <a:xfrm>
            <a:off x="3850444" y="1"/>
            <a:ext cx="2945659" cy="498056"/>
          </a:xfrm>
          <a:prstGeom prst="rect">
            <a:avLst/>
          </a:prstGeom>
        </p:spPr>
        <p:txBody>
          <a:bodyPr vert="horz" lIns="91431" tIns="45715" rIns="91431" bIns="45715" rtlCol="0"/>
          <a:lstStyle>
            <a:lvl1pPr algn="r">
              <a:defRPr sz="1200"/>
            </a:lvl1pPr>
          </a:lstStyle>
          <a:p>
            <a:fld id="{956F7BD2-0727-4DCB-B0FC-EE8AACB05E67}" type="datetimeFigureOut">
              <a:rPr lang="sv-SE" smtClean="0"/>
              <a:t>2022-03-02</a:t>
            </a:fld>
            <a:endParaRPr lang="sv-SE" dirty="0"/>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1" tIns="45715" rIns="91431" bIns="45715" rtlCol="0" anchor="ctr"/>
          <a:lstStyle/>
          <a:p>
            <a:endParaRPr lang="sv-SE" dirty="0"/>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31" tIns="45715" rIns="91431" bIns="45715"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1" y="9428585"/>
            <a:ext cx="2945659" cy="498055"/>
          </a:xfrm>
          <a:prstGeom prst="rect">
            <a:avLst/>
          </a:prstGeom>
        </p:spPr>
        <p:txBody>
          <a:bodyPr vert="horz" lIns="91431" tIns="45715" rIns="91431" bIns="45715"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50444" y="9428585"/>
            <a:ext cx="2945659" cy="498055"/>
          </a:xfrm>
          <a:prstGeom prst="rect">
            <a:avLst/>
          </a:prstGeom>
        </p:spPr>
        <p:txBody>
          <a:bodyPr vert="horz" lIns="91431" tIns="45715" rIns="91431" bIns="45715" rtlCol="0" anchor="b"/>
          <a:lstStyle>
            <a:lvl1pPr algn="r">
              <a:defRPr sz="1200"/>
            </a:lvl1pPr>
          </a:lstStyle>
          <a:p>
            <a:fld id="{0A6DAFF9-AB6E-45D9-BD01-4FFBF3FE22E7}" type="slidenum">
              <a:rPr lang="sv-SE" smtClean="0"/>
              <a:t>‹#›</a:t>
            </a:fld>
            <a:endParaRPr lang="sv-SE" dirty="0"/>
          </a:p>
        </p:txBody>
      </p:sp>
    </p:spTree>
    <p:extLst>
      <p:ext uri="{BB962C8B-B14F-4D97-AF65-F5344CB8AC3E}">
        <p14:creationId xmlns:p14="http://schemas.microsoft.com/office/powerpoint/2010/main" val="1548230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A6DAFF9-AB6E-45D9-BD01-4FFBF3FE22E7}" type="slidenum">
              <a:rPr lang="sv-SE" smtClean="0"/>
              <a:t>1</a:t>
            </a:fld>
            <a:endParaRPr lang="sv-SE" dirty="0"/>
          </a:p>
        </p:txBody>
      </p:sp>
    </p:spTree>
    <p:extLst>
      <p:ext uri="{BB962C8B-B14F-4D97-AF65-F5344CB8AC3E}">
        <p14:creationId xmlns:p14="http://schemas.microsoft.com/office/powerpoint/2010/main" val="1327756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F91C457-9310-407B-ABB8-6D9F0EE2EAF9}" type="slidenum">
              <a:rPr lang="sv-SE" smtClean="0"/>
              <a:t>2</a:t>
            </a:fld>
            <a:endParaRPr lang="sv-SE"/>
          </a:p>
        </p:txBody>
      </p:sp>
    </p:spTree>
    <p:extLst>
      <p:ext uri="{BB962C8B-B14F-4D97-AF65-F5344CB8AC3E}">
        <p14:creationId xmlns:p14="http://schemas.microsoft.com/office/powerpoint/2010/main" val="1361925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F91C457-9310-407B-ABB8-6D9F0EE2EAF9}" type="slidenum">
              <a:rPr lang="sv-SE" smtClean="0"/>
              <a:t>3</a:t>
            </a:fld>
            <a:endParaRPr lang="sv-SE"/>
          </a:p>
        </p:txBody>
      </p:sp>
    </p:spTree>
    <p:extLst>
      <p:ext uri="{BB962C8B-B14F-4D97-AF65-F5344CB8AC3E}">
        <p14:creationId xmlns:p14="http://schemas.microsoft.com/office/powerpoint/2010/main" val="913369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F91C457-9310-407B-ABB8-6D9F0EE2EAF9}" type="slidenum">
              <a:rPr lang="sv-SE" smtClean="0"/>
              <a:t>4</a:t>
            </a:fld>
            <a:endParaRPr lang="sv-SE"/>
          </a:p>
        </p:txBody>
      </p:sp>
    </p:spTree>
    <p:extLst>
      <p:ext uri="{BB962C8B-B14F-4D97-AF65-F5344CB8AC3E}">
        <p14:creationId xmlns:p14="http://schemas.microsoft.com/office/powerpoint/2010/main" val="2925441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F91C457-9310-407B-ABB8-6D9F0EE2EAF9}" type="slidenum">
              <a:rPr lang="sv-SE" smtClean="0"/>
              <a:t>5</a:t>
            </a:fld>
            <a:endParaRPr lang="sv-SE"/>
          </a:p>
        </p:txBody>
      </p:sp>
    </p:spTree>
    <p:extLst>
      <p:ext uri="{BB962C8B-B14F-4D97-AF65-F5344CB8AC3E}">
        <p14:creationId xmlns:p14="http://schemas.microsoft.com/office/powerpoint/2010/main" val="2225411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F91C457-9310-407B-ABB8-6D9F0EE2EAF9}" type="slidenum">
              <a:rPr lang="sv-SE" smtClean="0"/>
              <a:t>6</a:t>
            </a:fld>
            <a:endParaRPr lang="sv-SE"/>
          </a:p>
        </p:txBody>
      </p:sp>
    </p:spTree>
    <p:extLst>
      <p:ext uri="{BB962C8B-B14F-4D97-AF65-F5344CB8AC3E}">
        <p14:creationId xmlns:p14="http://schemas.microsoft.com/office/powerpoint/2010/main" val="2043053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12 skolskjutslinjer, 104,105,112</a:t>
            </a:r>
          </a:p>
          <a:p>
            <a:r>
              <a:rPr lang="sv-SE" dirty="0"/>
              <a:t>600 cyklar per dag, 34 </a:t>
            </a:r>
            <a:r>
              <a:rPr lang="sv-SE" dirty="0" err="1"/>
              <a:t>dtr</a:t>
            </a:r>
            <a:r>
              <a:rPr lang="sv-SE" dirty="0"/>
              <a:t>, 7dtr</a:t>
            </a:r>
          </a:p>
          <a:p>
            <a:endParaRPr lang="sv-SE" dirty="0"/>
          </a:p>
        </p:txBody>
      </p:sp>
      <p:sp>
        <p:nvSpPr>
          <p:cNvPr id="4" name="Platshållare för bildnummer 3"/>
          <p:cNvSpPr>
            <a:spLocks noGrp="1"/>
          </p:cNvSpPr>
          <p:nvPr>
            <p:ph type="sldNum" sz="quarter" idx="5"/>
          </p:nvPr>
        </p:nvSpPr>
        <p:spPr/>
        <p:txBody>
          <a:bodyPr/>
          <a:lstStyle/>
          <a:p>
            <a:fld id="{FF91C457-9310-407B-ABB8-6D9F0EE2EAF9}" type="slidenum">
              <a:rPr lang="sv-SE" smtClean="0"/>
              <a:t>8</a:t>
            </a:fld>
            <a:endParaRPr lang="sv-SE"/>
          </a:p>
        </p:txBody>
      </p:sp>
    </p:spTree>
    <p:extLst>
      <p:ext uri="{BB962C8B-B14F-4D97-AF65-F5344CB8AC3E}">
        <p14:creationId xmlns:p14="http://schemas.microsoft.com/office/powerpoint/2010/main" val="3059470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12 skolskjutslinjer, 104,105,112</a:t>
            </a:r>
          </a:p>
          <a:p>
            <a:r>
              <a:rPr lang="sv-SE" dirty="0"/>
              <a:t>600 cyklar per dag, 34 </a:t>
            </a:r>
            <a:r>
              <a:rPr lang="sv-SE" dirty="0" err="1"/>
              <a:t>dtr</a:t>
            </a:r>
            <a:r>
              <a:rPr lang="sv-SE" dirty="0"/>
              <a:t>, 7dtr</a:t>
            </a:r>
          </a:p>
          <a:p>
            <a:endParaRPr lang="sv-SE" dirty="0"/>
          </a:p>
        </p:txBody>
      </p:sp>
      <p:sp>
        <p:nvSpPr>
          <p:cNvPr id="4" name="Platshållare för bildnummer 3"/>
          <p:cNvSpPr>
            <a:spLocks noGrp="1"/>
          </p:cNvSpPr>
          <p:nvPr>
            <p:ph type="sldNum" sz="quarter" idx="5"/>
          </p:nvPr>
        </p:nvSpPr>
        <p:spPr/>
        <p:txBody>
          <a:bodyPr/>
          <a:lstStyle/>
          <a:p>
            <a:fld id="{FF91C457-9310-407B-ABB8-6D9F0EE2EAF9}" type="slidenum">
              <a:rPr lang="sv-SE" smtClean="0"/>
              <a:t>9</a:t>
            </a:fld>
            <a:endParaRPr lang="sv-SE"/>
          </a:p>
        </p:txBody>
      </p:sp>
    </p:spTree>
    <p:extLst>
      <p:ext uri="{BB962C8B-B14F-4D97-AF65-F5344CB8AC3E}">
        <p14:creationId xmlns:p14="http://schemas.microsoft.com/office/powerpoint/2010/main" val="1741344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361313" y="425965"/>
            <a:ext cx="11223100" cy="1130331"/>
          </a:xfrm>
          <a:prstGeom prst="rect">
            <a:avLst/>
          </a:prstGeom>
        </p:spPr>
        <p:txBody>
          <a:bodyPr anchor="t">
            <a:normAutofit/>
          </a:bodyPr>
          <a:lstStyle>
            <a:lvl1pPr algn="l">
              <a:defRPr sz="2200">
                <a:solidFill>
                  <a:srgbClr val="DB0D15"/>
                </a:solidFill>
                <a:latin typeface="Arial" panose="020B0604020202020204" pitchFamily="34" charset="0"/>
                <a:cs typeface="Arial" panose="020B0604020202020204" pitchFamily="34" charset="0"/>
              </a:defRPr>
            </a:lvl1pPr>
          </a:lstStyle>
          <a:p>
            <a:r>
              <a:rPr lang="sv-SE"/>
              <a:t>Klicka här för att ändra format</a:t>
            </a:r>
            <a:endParaRPr lang="sv-SE" dirty="0"/>
          </a:p>
        </p:txBody>
      </p:sp>
      <p:sp>
        <p:nvSpPr>
          <p:cNvPr id="3" name="Underrubrik 2"/>
          <p:cNvSpPr>
            <a:spLocks noGrp="1"/>
          </p:cNvSpPr>
          <p:nvPr>
            <p:ph type="subTitle" idx="1" hasCustomPrompt="1"/>
          </p:nvPr>
        </p:nvSpPr>
        <p:spPr>
          <a:xfrm>
            <a:off x="2128550" y="1982261"/>
            <a:ext cx="7934899" cy="2344589"/>
          </a:xfrm>
          <a:prstGeom prst="rect">
            <a:avLst/>
          </a:prstGeom>
        </p:spPr>
        <p:txBody>
          <a:bodyPr>
            <a:normAutofit/>
          </a:bodyPr>
          <a:lstStyle>
            <a:lvl1pPr marL="0" indent="0" algn="l">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brödtext i bakgrunden</a:t>
            </a:r>
          </a:p>
        </p:txBody>
      </p:sp>
    </p:spTree>
    <p:extLst>
      <p:ext uri="{BB962C8B-B14F-4D97-AF65-F5344CB8AC3E}">
        <p14:creationId xmlns:p14="http://schemas.microsoft.com/office/powerpoint/2010/main" val="1970236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293196" y="5869693"/>
            <a:ext cx="9460404" cy="724888"/>
          </a:xfrm>
          <a:prstGeom prst="rect">
            <a:avLst/>
          </a:prstGeom>
        </p:spPr>
        <p:txBody>
          <a:bodyPr anchor="t">
            <a:normAutofit/>
          </a:bodyPr>
          <a:lstStyle>
            <a:lvl1pPr>
              <a:defRPr sz="2200">
                <a:solidFill>
                  <a:srgbClr val="DB0D15"/>
                </a:solidFill>
                <a:latin typeface="Arial" panose="020B0604020202020204" pitchFamily="34" charset="0"/>
                <a:cs typeface="Arial" panose="020B0604020202020204" pitchFamily="34" charset="0"/>
              </a:defRPr>
            </a:lvl1pPr>
          </a:lstStyle>
          <a:p>
            <a:r>
              <a:rPr lang="sv-SE"/>
              <a:t>Klicka här för att ändra format</a:t>
            </a:r>
            <a:endParaRPr lang="sv-SE" dirty="0"/>
          </a:p>
        </p:txBody>
      </p:sp>
    </p:spTree>
    <p:extLst>
      <p:ext uri="{BB962C8B-B14F-4D97-AF65-F5344CB8AC3E}">
        <p14:creationId xmlns:p14="http://schemas.microsoft.com/office/powerpoint/2010/main" val="200838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377960" y="371181"/>
            <a:ext cx="10975839" cy="1325563"/>
          </a:xfrm>
          <a:prstGeom prst="rect">
            <a:avLst/>
          </a:prstGeom>
        </p:spPr>
        <p:txBody>
          <a:bodyPr anchor="t">
            <a:normAutofit/>
          </a:bodyPr>
          <a:lstStyle>
            <a:lvl1pPr>
              <a:defRPr sz="2200">
                <a:solidFill>
                  <a:srgbClr val="DB0D15"/>
                </a:solidFill>
                <a:latin typeface="Arial" panose="020B0604020202020204" pitchFamily="34" charset="0"/>
                <a:cs typeface="Arial" panose="020B0604020202020204" pitchFamily="34" charset="0"/>
              </a:defRPr>
            </a:lvl1pPr>
          </a:lstStyle>
          <a:p>
            <a:r>
              <a:rPr lang="sv-SE"/>
              <a:t>Klicka här för att ändra format</a:t>
            </a:r>
            <a:endParaRPr lang="sv-SE" dirty="0"/>
          </a:p>
        </p:txBody>
      </p:sp>
      <p:sp>
        <p:nvSpPr>
          <p:cNvPr id="3" name="Platshållare för innehåll 2"/>
          <p:cNvSpPr>
            <a:spLocks noGrp="1"/>
          </p:cNvSpPr>
          <p:nvPr>
            <p:ph sz="half" idx="1"/>
          </p:nvPr>
        </p:nvSpPr>
        <p:spPr>
          <a:xfrm>
            <a:off x="1474029" y="1825624"/>
            <a:ext cx="4454431" cy="3067323"/>
          </a:xfrm>
          <a:prstGeom prst="rect">
            <a:avLst/>
          </a:prstGeom>
        </p:spPr>
        <p:txBody>
          <a:bodyPr/>
          <a:lstStyle>
            <a:lvl1pPr marL="228600" indent="-228600">
              <a:buFont typeface="Wingdings" panose="05000000000000000000" pitchFamily="2" charset="2"/>
              <a:buChar char="§"/>
              <a:defRPr sz="18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1600">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14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a:latin typeface="Arial" panose="020B0604020202020204" pitchFamily="34" charset="0"/>
                <a:cs typeface="Arial" panose="020B0604020202020204" pitchFamily="34" charset="0"/>
              </a:defRPr>
            </a:lvl5pPr>
          </a:lstStyle>
          <a:p>
            <a:pPr lvl="0"/>
            <a:r>
              <a:rPr lang="sv-SE"/>
              <a:t>Klicka här för att ändra format på bakgrundstexten</a:t>
            </a:r>
          </a:p>
        </p:txBody>
      </p:sp>
      <p:sp>
        <p:nvSpPr>
          <p:cNvPr id="4" name="Platshållare för innehåll 3"/>
          <p:cNvSpPr>
            <a:spLocks noGrp="1"/>
          </p:cNvSpPr>
          <p:nvPr>
            <p:ph sz="half" idx="2"/>
          </p:nvPr>
        </p:nvSpPr>
        <p:spPr>
          <a:xfrm>
            <a:off x="6172200" y="1825625"/>
            <a:ext cx="4406984" cy="3067323"/>
          </a:xfrm>
          <a:prstGeom prst="rect">
            <a:avLst/>
          </a:prstGeom>
        </p:spPr>
        <p:txBody>
          <a:bodyPr>
            <a:normAutofit/>
          </a:bodyPr>
          <a:lstStyle>
            <a:lvl1pPr marL="228600" indent="-228600">
              <a:buFont typeface="Wingdings" panose="05000000000000000000" pitchFamily="2" charset="2"/>
              <a:buChar char="§"/>
              <a:defRPr sz="1800">
                <a:latin typeface="Arial" panose="020B0604020202020204" pitchFamily="34" charset="0"/>
                <a:cs typeface="Arial" panose="020B0604020202020204" pitchFamily="34" charset="0"/>
              </a:defRPr>
            </a:lvl1pPr>
          </a:lstStyle>
          <a:p>
            <a:pPr lvl="0"/>
            <a:r>
              <a:rPr lang="sv-SE"/>
              <a:t>Klicka här för att ändra format på bakgrundstexten</a:t>
            </a:r>
          </a:p>
        </p:txBody>
      </p:sp>
    </p:spTree>
    <p:extLst>
      <p:ext uri="{BB962C8B-B14F-4D97-AF65-F5344CB8AC3E}">
        <p14:creationId xmlns:p14="http://schemas.microsoft.com/office/powerpoint/2010/main" val="886535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8" name="Platshållare för innehåll 2"/>
          <p:cNvSpPr>
            <a:spLocks noGrp="1"/>
          </p:cNvSpPr>
          <p:nvPr>
            <p:ph idx="1" hasCustomPrompt="1"/>
          </p:nvPr>
        </p:nvSpPr>
        <p:spPr>
          <a:xfrm>
            <a:off x="1645920" y="597053"/>
            <a:ext cx="8855826" cy="3864112"/>
          </a:xfrm>
          <a:prstGeom prst="rect">
            <a:avLst/>
          </a:prstGeom>
          <a:solidFill>
            <a:schemeClr val="bg1"/>
          </a:solidFill>
        </p:spPr>
        <p:txBody>
          <a:bodyPr tIns="1188000" anchor="t"/>
          <a:lstStyle>
            <a:lvl1pPr marL="0" indent="0" algn="ctr">
              <a:buNone/>
              <a:defRPr sz="24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dirty="0"/>
              <a:t>Diagram</a:t>
            </a:r>
          </a:p>
        </p:txBody>
      </p:sp>
      <p:sp>
        <p:nvSpPr>
          <p:cNvPr id="10" name="Rubrik 1"/>
          <p:cNvSpPr>
            <a:spLocks noGrp="1"/>
          </p:cNvSpPr>
          <p:nvPr>
            <p:ph type="title"/>
          </p:nvPr>
        </p:nvSpPr>
        <p:spPr>
          <a:xfrm>
            <a:off x="293196" y="5869693"/>
            <a:ext cx="9526053" cy="724888"/>
          </a:xfrm>
          <a:prstGeom prst="rect">
            <a:avLst/>
          </a:prstGeom>
        </p:spPr>
        <p:txBody>
          <a:bodyPr anchor="t">
            <a:normAutofit/>
          </a:bodyPr>
          <a:lstStyle>
            <a:lvl1pPr>
              <a:defRPr sz="2200">
                <a:solidFill>
                  <a:srgbClr val="DB0D15"/>
                </a:solidFill>
                <a:latin typeface="Arial" panose="020B0604020202020204" pitchFamily="34" charset="0"/>
                <a:cs typeface="Arial" panose="020B0604020202020204" pitchFamily="34" charset="0"/>
              </a:defRPr>
            </a:lvl1pPr>
          </a:lstStyle>
          <a:p>
            <a:r>
              <a:rPr lang="sv-SE"/>
              <a:t>Klicka här för att ändra format</a:t>
            </a:r>
            <a:endParaRPr lang="sv-SE" dirty="0"/>
          </a:p>
        </p:txBody>
      </p:sp>
    </p:spTree>
    <p:extLst>
      <p:ext uri="{BB962C8B-B14F-4D97-AF65-F5344CB8AC3E}">
        <p14:creationId xmlns:p14="http://schemas.microsoft.com/office/powerpoint/2010/main" val="4237194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4086" y="135503"/>
            <a:ext cx="11892743" cy="6564555"/>
          </a:xfrm>
          <a:prstGeom prst="rect">
            <a:avLst/>
          </a:prstGeom>
        </p:spPr>
      </p:pic>
      <p:pic>
        <p:nvPicPr>
          <p:cNvPr id="4" name="Bildobjek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41239" y="3279035"/>
            <a:ext cx="2453344" cy="1493693"/>
          </a:xfrm>
          <a:prstGeom prst="rect">
            <a:avLst/>
          </a:prstGeom>
        </p:spPr>
      </p:pic>
    </p:spTree>
    <p:extLst>
      <p:ext uri="{BB962C8B-B14F-4D97-AF65-F5344CB8AC3E}">
        <p14:creationId xmlns:p14="http://schemas.microsoft.com/office/powerpoint/2010/main" val="3469025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anlig textsida">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377217" y="374277"/>
            <a:ext cx="11223100" cy="1130331"/>
          </a:xfrm>
          <a:prstGeom prst="rect">
            <a:avLst/>
          </a:prstGeom>
        </p:spPr>
        <p:txBody>
          <a:bodyPr anchor="t">
            <a:normAutofit/>
          </a:bodyPr>
          <a:lstStyle>
            <a:lvl1pPr algn="l">
              <a:defRPr sz="2400">
                <a:solidFill>
                  <a:srgbClr val="DB0D15"/>
                </a:solidFill>
                <a:latin typeface="Arial" panose="020B0604020202020204" pitchFamily="34" charset="0"/>
                <a:cs typeface="Arial" panose="020B0604020202020204" pitchFamily="34" charset="0"/>
              </a:defRPr>
            </a:lvl1pPr>
          </a:lstStyle>
          <a:p>
            <a:r>
              <a:rPr lang="sv-SE" dirty="0"/>
              <a:t>Rubrik i överkant</a:t>
            </a:r>
          </a:p>
        </p:txBody>
      </p:sp>
      <p:sp>
        <p:nvSpPr>
          <p:cNvPr id="7" name="Platshållare för text 6">
            <a:extLst>
              <a:ext uri="{FF2B5EF4-FFF2-40B4-BE49-F238E27FC236}">
                <a16:creationId xmlns:a16="http://schemas.microsoft.com/office/drawing/2014/main" id="{5B3E5ED0-B940-429B-B70C-B1B3B7A7C79C}"/>
              </a:ext>
            </a:extLst>
          </p:cNvPr>
          <p:cNvSpPr>
            <a:spLocks noGrp="1"/>
          </p:cNvSpPr>
          <p:nvPr>
            <p:ph type="body" sz="quarter" idx="10" hasCustomPrompt="1"/>
          </p:nvPr>
        </p:nvSpPr>
        <p:spPr>
          <a:xfrm>
            <a:off x="1768157" y="1631850"/>
            <a:ext cx="8402637" cy="3341406"/>
          </a:xfrm>
          <a:prstGeom prst="rect">
            <a:avLst/>
          </a:prstGeom>
        </p:spPr>
        <p:txBody>
          <a:bodyPr/>
          <a:lstStyle>
            <a:lvl1pPr marL="0" indent="0">
              <a:lnSpc>
                <a:spcPct val="100000"/>
              </a:lnSpc>
              <a:buFontTx/>
              <a:buNone/>
              <a:defRPr sz="1800"/>
            </a:lvl1pPr>
            <a:lvl2pPr marL="457200" indent="0">
              <a:lnSpc>
                <a:spcPct val="100000"/>
              </a:lnSpc>
              <a:buFontTx/>
              <a:buNone/>
              <a:defRPr sz="1600"/>
            </a:lvl2pPr>
            <a:lvl3pPr marL="914400" indent="0">
              <a:lnSpc>
                <a:spcPct val="100000"/>
              </a:lnSpc>
              <a:buFontTx/>
              <a:buNone/>
              <a:defRPr sz="1400"/>
            </a:lvl3pPr>
            <a:lvl4pPr marL="1371600" indent="0">
              <a:lnSpc>
                <a:spcPct val="100000"/>
              </a:lnSpc>
              <a:buFontTx/>
              <a:buNone/>
              <a:defRPr sz="1200"/>
            </a:lvl4pPr>
            <a:lvl5pPr marL="1828800" indent="0">
              <a:lnSpc>
                <a:spcPct val="100000"/>
              </a:lnSpc>
              <a:buFontTx/>
              <a:buNone/>
              <a:defRPr sz="1100"/>
            </a:lvl5pPr>
          </a:lstStyle>
          <a:p>
            <a:pPr lvl="0"/>
            <a:r>
              <a:rPr lang="sv-SE" dirty="0"/>
              <a:t>Klicka här för att lägga in text</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text 8">
            <a:extLst>
              <a:ext uri="{FF2B5EF4-FFF2-40B4-BE49-F238E27FC236}">
                <a16:creationId xmlns:a16="http://schemas.microsoft.com/office/drawing/2014/main" id="{2C92496B-EEA1-4395-81D1-FF36C8DEBFAE}"/>
              </a:ext>
            </a:extLst>
          </p:cNvPr>
          <p:cNvSpPr>
            <a:spLocks noGrp="1"/>
          </p:cNvSpPr>
          <p:nvPr>
            <p:ph type="body" sz="quarter" idx="11" hasCustomPrompt="1"/>
          </p:nvPr>
        </p:nvSpPr>
        <p:spPr>
          <a:xfrm>
            <a:off x="1559385"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1809292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sida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293196" y="5869693"/>
            <a:ext cx="9554189" cy="486704"/>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Detta rubrikfält används när du behöver hela satsytan</a:t>
            </a:r>
          </a:p>
        </p:txBody>
      </p:sp>
      <p:sp>
        <p:nvSpPr>
          <p:cNvPr id="6" name="Platshållare för text 8">
            <a:extLst>
              <a:ext uri="{FF2B5EF4-FFF2-40B4-BE49-F238E27FC236}">
                <a16:creationId xmlns:a16="http://schemas.microsoft.com/office/drawing/2014/main" id="{E4990DEF-B8AA-49A6-8D03-6D3B9291E512}"/>
              </a:ext>
            </a:extLst>
          </p:cNvPr>
          <p:cNvSpPr>
            <a:spLocks noGrp="1"/>
          </p:cNvSpPr>
          <p:nvPr>
            <p:ph type="body" sz="quarter" idx="11" hasCustomPrompt="1"/>
          </p:nvPr>
        </p:nvSpPr>
        <p:spPr>
          <a:xfrm>
            <a:off x="1554069"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255411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lbild med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293196" y="5869694"/>
            <a:ext cx="9554189" cy="486704"/>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Detta rubrikfält används vid helbild</a:t>
            </a:r>
          </a:p>
        </p:txBody>
      </p:sp>
      <p:sp>
        <p:nvSpPr>
          <p:cNvPr id="9" name="Platshållare för bild 9">
            <a:extLst>
              <a:ext uri="{FF2B5EF4-FFF2-40B4-BE49-F238E27FC236}">
                <a16:creationId xmlns:a16="http://schemas.microsoft.com/office/drawing/2014/main" id="{347E835F-CBD4-4961-833E-DF753E0BB00E}"/>
              </a:ext>
            </a:extLst>
          </p:cNvPr>
          <p:cNvSpPr>
            <a:spLocks noGrp="1"/>
          </p:cNvSpPr>
          <p:nvPr>
            <p:ph type="pic" sz="quarter" idx="10" hasCustomPrompt="1"/>
          </p:nvPr>
        </p:nvSpPr>
        <p:spPr>
          <a:xfrm>
            <a:off x="187326" y="177657"/>
            <a:ext cx="11822785" cy="5418298"/>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7446632"/>
              <a:gd name="connsiteX1" fmla="*/ 4724633 w 5409044"/>
              <a:gd name="connsiteY1" fmla="*/ 0 h 7446632"/>
              <a:gd name="connsiteX2" fmla="*/ 4814281 w 5409044"/>
              <a:gd name="connsiteY2" fmla="*/ 6858000 h 7446632"/>
              <a:gd name="connsiteX3" fmla="*/ 2262026 w 5409044"/>
              <a:gd name="connsiteY3" fmla="*/ 7446629 h 7446632"/>
              <a:gd name="connsiteX4" fmla="*/ 0 w 5409044"/>
              <a:gd name="connsiteY4" fmla="*/ 6858000 h 7446632"/>
              <a:gd name="connsiteX5" fmla="*/ 0 w 5409044"/>
              <a:gd name="connsiteY5" fmla="*/ 0 h 7446632"/>
              <a:gd name="connsiteX0" fmla="*/ 0 w 5409044"/>
              <a:gd name="connsiteY0" fmla="*/ 334 h 7446966"/>
              <a:gd name="connsiteX1" fmla="*/ 357026 w 5409044"/>
              <a:gd name="connsiteY1" fmla="*/ 2352 h 7446966"/>
              <a:gd name="connsiteX2" fmla="*/ 4724633 w 5409044"/>
              <a:gd name="connsiteY2" fmla="*/ 334 h 7446966"/>
              <a:gd name="connsiteX3" fmla="*/ 4814281 w 5409044"/>
              <a:gd name="connsiteY3" fmla="*/ 6858334 h 7446966"/>
              <a:gd name="connsiteX4" fmla="*/ 2262026 w 5409044"/>
              <a:gd name="connsiteY4" fmla="*/ 7446963 h 7446966"/>
              <a:gd name="connsiteX5" fmla="*/ 0 w 5409044"/>
              <a:gd name="connsiteY5" fmla="*/ 6858334 h 7446966"/>
              <a:gd name="connsiteX6" fmla="*/ 0 w 5409044"/>
              <a:gd name="connsiteY6" fmla="*/ 334 h 7446966"/>
              <a:gd name="connsiteX0" fmla="*/ 3175 w 5409044"/>
              <a:gd name="connsiteY0" fmla="*/ 199091 h 7446632"/>
              <a:gd name="connsiteX1" fmla="*/ 357026 w 5409044"/>
              <a:gd name="connsiteY1" fmla="*/ 2018 h 7446632"/>
              <a:gd name="connsiteX2" fmla="*/ 4724633 w 5409044"/>
              <a:gd name="connsiteY2" fmla="*/ 0 h 7446632"/>
              <a:gd name="connsiteX3" fmla="*/ 4814281 w 5409044"/>
              <a:gd name="connsiteY3" fmla="*/ 6858000 h 7446632"/>
              <a:gd name="connsiteX4" fmla="*/ 2262026 w 5409044"/>
              <a:gd name="connsiteY4" fmla="*/ 7446629 h 7446632"/>
              <a:gd name="connsiteX5" fmla="*/ 0 w 5409044"/>
              <a:gd name="connsiteY5" fmla="*/ 6858000 h 7446632"/>
              <a:gd name="connsiteX6" fmla="*/ 3175 w 5409044"/>
              <a:gd name="connsiteY6" fmla="*/ 199091 h 7446632"/>
              <a:gd name="connsiteX0" fmla="*/ 3175 w 5409044"/>
              <a:gd name="connsiteY0" fmla="*/ 199867 h 7447408"/>
              <a:gd name="connsiteX1" fmla="*/ 357026 w 5409044"/>
              <a:gd name="connsiteY1" fmla="*/ 2794 h 7447408"/>
              <a:gd name="connsiteX2" fmla="*/ 4724633 w 5409044"/>
              <a:gd name="connsiteY2" fmla="*/ 776 h 7447408"/>
              <a:gd name="connsiteX3" fmla="*/ 4814281 w 5409044"/>
              <a:gd name="connsiteY3" fmla="*/ 6858776 h 7447408"/>
              <a:gd name="connsiteX4" fmla="*/ 2262026 w 5409044"/>
              <a:gd name="connsiteY4" fmla="*/ 7447405 h 7447408"/>
              <a:gd name="connsiteX5" fmla="*/ 0 w 5409044"/>
              <a:gd name="connsiteY5" fmla="*/ 6858776 h 7447408"/>
              <a:gd name="connsiteX6" fmla="*/ 3175 w 5409044"/>
              <a:gd name="connsiteY6" fmla="*/ 199867 h 7447408"/>
              <a:gd name="connsiteX0" fmla="*/ 3175 w 5409044"/>
              <a:gd name="connsiteY0" fmla="*/ 202804 h 7450345"/>
              <a:gd name="connsiteX1" fmla="*/ 103026 w 5409044"/>
              <a:gd name="connsiteY1" fmla="*/ 2176 h 7450345"/>
              <a:gd name="connsiteX2" fmla="*/ 4724633 w 5409044"/>
              <a:gd name="connsiteY2" fmla="*/ 3713 h 7450345"/>
              <a:gd name="connsiteX3" fmla="*/ 4814281 w 5409044"/>
              <a:gd name="connsiteY3" fmla="*/ 6861713 h 7450345"/>
              <a:gd name="connsiteX4" fmla="*/ 2262026 w 5409044"/>
              <a:gd name="connsiteY4" fmla="*/ 7450342 h 7450345"/>
              <a:gd name="connsiteX5" fmla="*/ 0 w 5409044"/>
              <a:gd name="connsiteY5" fmla="*/ 6861713 h 7450345"/>
              <a:gd name="connsiteX6" fmla="*/ 3175 w 5409044"/>
              <a:gd name="connsiteY6" fmla="*/ 202804 h 7450345"/>
              <a:gd name="connsiteX0" fmla="*/ 3175 w 5409044"/>
              <a:gd name="connsiteY0" fmla="*/ 205811 h 7449797"/>
              <a:gd name="connsiteX1" fmla="*/ 1030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3175 w 5409044"/>
              <a:gd name="connsiteY0" fmla="*/ 205811 h 7449797"/>
              <a:gd name="connsiteX1" fmla="*/ 1411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9525 w 5415394"/>
              <a:gd name="connsiteY0" fmla="*/ 205811 h 7449797"/>
              <a:gd name="connsiteX1" fmla="*/ 147476 w 5415394"/>
              <a:gd name="connsiteY1" fmla="*/ 1628 h 7449797"/>
              <a:gd name="connsiteX2" fmla="*/ 4730983 w 5415394"/>
              <a:gd name="connsiteY2" fmla="*/ 3165 h 7449797"/>
              <a:gd name="connsiteX3" fmla="*/ 4820631 w 5415394"/>
              <a:gd name="connsiteY3" fmla="*/ 6861165 h 7449797"/>
              <a:gd name="connsiteX4" fmla="*/ 2268376 w 5415394"/>
              <a:gd name="connsiteY4" fmla="*/ 7449794 h 7449797"/>
              <a:gd name="connsiteX5" fmla="*/ 0 w 5415394"/>
              <a:gd name="connsiteY5" fmla="*/ 5211548 h 7449797"/>
              <a:gd name="connsiteX6" fmla="*/ 9525 w 5415394"/>
              <a:gd name="connsiteY6" fmla="*/ 205811 h 7449797"/>
              <a:gd name="connsiteX0" fmla="*/ 9525 w 5415394"/>
              <a:gd name="connsiteY0" fmla="*/ 205811 h 6861165"/>
              <a:gd name="connsiteX1" fmla="*/ 147476 w 5415394"/>
              <a:gd name="connsiteY1" fmla="*/ 1628 h 6861165"/>
              <a:gd name="connsiteX2" fmla="*/ 4730983 w 5415394"/>
              <a:gd name="connsiteY2" fmla="*/ 3165 h 6861165"/>
              <a:gd name="connsiteX3" fmla="*/ 4820631 w 5415394"/>
              <a:gd name="connsiteY3" fmla="*/ 6861165 h 6861165"/>
              <a:gd name="connsiteX4" fmla="*/ 2042951 w 5415394"/>
              <a:gd name="connsiteY4" fmla="*/ 5558423 h 6861165"/>
              <a:gd name="connsiteX5" fmla="*/ 0 w 5415394"/>
              <a:gd name="connsiteY5" fmla="*/ 5211548 h 6861165"/>
              <a:gd name="connsiteX6" fmla="*/ 9525 w 541539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2036601 w 5409044"/>
              <a:gd name="connsiteY4" fmla="*/ 5558423 h 6861165"/>
              <a:gd name="connsiteX5" fmla="*/ 0 w 5409044"/>
              <a:gd name="connsiteY5" fmla="*/ 5222214 h 6861165"/>
              <a:gd name="connsiteX6" fmla="*/ 3175 w 540904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1906426 w 5409044"/>
              <a:gd name="connsiteY4" fmla="*/ 6066818 h 6861165"/>
              <a:gd name="connsiteX5" fmla="*/ 0 w 5409044"/>
              <a:gd name="connsiteY5" fmla="*/ 5222214 h 6861165"/>
              <a:gd name="connsiteX6" fmla="*/ 3175 w 5409044"/>
              <a:gd name="connsiteY6" fmla="*/ 205811 h 6861165"/>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775 w 6995317"/>
              <a:gd name="connsiteY0" fmla="*/ 205811 h 6068353"/>
              <a:gd name="connsiteX1" fmla="*/ 138726 w 6995317"/>
              <a:gd name="connsiteY1" fmla="*/ 1628 h 6068353"/>
              <a:gd name="connsiteX2" fmla="*/ 4722233 w 6995317"/>
              <a:gd name="connsiteY2" fmla="*/ 3165 h 6068353"/>
              <a:gd name="connsiteX3" fmla="*/ 6786731 w 6995317"/>
              <a:gd name="connsiteY3" fmla="*/ 6068353 h 6068353"/>
              <a:gd name="connsiteX4" fmla="*/ 1904026 w 6995317"/>
              <a:gd name="connsiteY4" fmla="*/ 6066818 h 6068353"/>
              <a:gd name="connsiteX5" fmla="*/ 7125 w 6995317"/>
              <a:gd name="connsiteY5" fmla="*/ 5495965 h 6068353"/>
              <a:gd name="connsiteX6" fmla="*/ 775 w 6995317"/>
              <a:gd name="connsiteY6" fmla="*/ 205811 h 6068353"/>
              <a:gd name="connsiteX0" fmla="*/ 775 w 6995317"/>
              <a:gd name="connsiteY0" fmla="*/ 205811 h 6068572"/>
              <a:gd name="connsiteX1" fmla="*/ 138726 w 6995317"/>
              <a:gd name="connsiteY1" fmla="*/ 1628 h 6068572"/>
              <a:gd name="connsiteX2" fmla="*/ 4722233 w 6995317"/>
              <a:gd name="connsiteY2" fmla="*/ 3165 h 6068572"/>
              <a:gd name="connsiteX3" fmla="*/ 6786731 w 6995317"/>
              <a:gd name="connsiteY3" fmla="*/ 6068353 h 6068572"/>
              <a:gd name="connsiteX4" fmla="*/ 1904026 w 6995317"/>
              <a:gd name="connsiteY4" fmla="*/ 6066818 h 6068572"/>
              <a:gd name="connsiteX5" fmla="*/ 7125 w 6995317"/>
              <a:gd name="connsiteY5" fmla="*/ 5495965 h 6068572"/>
              <a:gd name="connsiteX6" fmla="*/ 775 w 6995317"/>
              <a:gd name="connsiteY6" fmla="*/ 205811 h 6068572"/>
              <a:gd name="connsiteX0" fmla="*/ 775 w 6995317"/>
              <a:gd name="connsiteY0" fmla="*/ 205811 h 6070189"/>
              <a:gd name="connsiteX1" fmla="*/ 138726 w 6995317"/>
              <a:gd name="connsiteY1" fmla="*/ 1628 h 6070189"/>
              <a:gd name="connsiteX2" fmla="*/ 4722233 w 6995317"/>
              <a:gd name="connsiteY2" fmla="*/ 3165 h 6070189"/>
              <a:gd name="connsiteX3" fmla="*/ 6786731 w 6995317"/>
              <a:gd name="connsiteY3" fmla="*/ 6068353 h 6070189"/>
              <a:gd name="connsiteX4" fmla="*/ 1904026 w 6995317"/>
              <a:gd name="connsiteY4" fmla="*/ 6066818 h 6070189"/>
              <a:gd name="connsiteX5" fmla="*/ 7125 w 6995317"/>
              <a:gd name="connsiteY5" fmla="*/ 5495965 h 6070189"/>
              <a:gd name="connsiteX6" fmla="*/ 775 w 6995317"/>
              <a:gd name="connsiteY6" fmla="*/ 205811 h 6070189"/>
              <a:gd name="connsiteX0" fmla="*/ 775 w 6995317"/>
              <a:gd name="connsiteY0" fmla="*/ 205811 h 6069883"/>
              <a:gd name="connsiteX1" fmla="*/ 138726 w 6995317"/>
              <a:gd name="connsiteY1" fmla="*/ 1628 h 6069883"/>
              <a:gd name="connsiteX2" fmla="*/ 4722233 w 6995317"/>
              <a:gd name="connsiteY2" fmla="*/ 3165 h 6069883"/>
              <a:gd name="connsiteX3" fmla="*/ 6786731 w 6995317"/>
              <a:gd name="connsiteY3" fmla="*/ 6068353 h 6069883"/>
              <a:gd name="connsiteX4" fmla="*/ 1904026 w 6995317"/>
              <a:gd name="connsiteY4" fmla="*/ 6066818 h 6069883"/>
              <a:gd name="connsiteX5" fmla="*/ 7125 w 6995317"/>
              <a:gd name="connsiteY5" fmla="*/ 5495965 h 6069883"/>
              <a:gd name="connsiteX6" fmla="*/ 775 w 6995317"/>
              <a:gd name="connsiteY6" fmla="*/ 205811 h 6069883"/>
              <a:gd name="connsiteX0" fmla="*/ 775 w 8098398"/>
              <a:gd name="connsiteY0" fmla="*/ 205811 h 6069883"/>
              <a:gd name="connsiteX1" fmla="*/ 138726 w 8098398"/>
              <a:gd name="connsiteY1" fmla="*/ 1628 h 6069883"/>
              <a:gd name="connsiteX2" fmla="*/ 7782933 w 8098398"/>
              <a:gd name="connsiteY2" fmla="*/ 6721 h 6069883"/>
              <a:gd name="connsiteX3" fmla="*/ 6786731 w 8098398"/>
              <a:gd name="connsiteY3" fmla="*/ 6068353 h 6069883"/>
              <a:gd name="connsiteX4" fmla="*/ 1904026 w 8098398"/>
              <a:gd name="connsiteY4" fmla="*/ 6066818 h 6069883"/>
              <a:gd name="connsiteX5" fmla="*/ 7125 w 8098398"/>
              <a:gd name="connsiteY5" fmla="*/ 5495965 h 6069883"/>
              <a:gd name="connsiteX6" fmla="*/ 775 w 8098398"/>
              <a:gd name="connsiteY6" fmla="*/ 205811 h 6069883"/>
              <a:gd name="connsiteX0" fmla="*/ 775 w 11796917"/>
              <a:gd name="connsiteY0" fmla="*/ 205811 h 6069883"/>
              <a:gd name="connsiteX1" fmla="*/ 138726 w 11796917"/>
              <a:gd name="connsiteY1" fmla="*/ 1628 h 6069883"/>
              <a:gd name="connsiteX2" fmla="*/ 11704058 w 11796917"/>
              <a:gd name="connsiteY2" fmla="*/ 10276 h 6069883"/>
              <a:gd name="connsiteX3" fmla="*/ 6786731 w 11796917"/>
              <a:gd name="connsiteY3" fmla="*/ 6068353 h 6069883"/>
              <a:gd name="connsiteX4" fmla="*/ 1904026 w 11796917"/>
              <a:gd name="connsiteY4" fmla="*/ 6066818 h 6069883"/>
              <a:gd name="connsiteX5" fmla="*/ 7125 w 11796917"/>
              <a:gd name="connsiteY5" fmla="*/ 5495965 h 6069883"/>
              <a:gd name="connsiteX6" fmla="*/ 775 w 11796917"/>
              <a:gd name="connsiteY6" fmla="*/ 205811 h 6069883"/>
              <a:gd name="connsiteX0" fmla="*/ 775 w 12397281"/>
              <a:gd name="connsiteY0" fmla="*/ 205811 h 6069883"/>
              <a:gd name="connsiteX1" fmla="*/ 138726 w 12397281"/>
              <a:gd name="connsiteY1" fmla="*/ 1628 h 6069883"/>
              <a:gd name="connsiteX2" fmla="*/ 11704058 w 12397281"/>
              <a:gd name="connsiteY2" fmla="*/ 10276 h 6069883"/>
              <a:gd name="connsiteX3" fmla="*/ 11809581 w 12397281"/>
              <a:gd name="connsiteY3" fmla="*/ 6064798 h 6069883"/>
              <a:gd name="connsiteX4" fmla="*/ 1904026 w 12397281"/>
              <a:gd name="connsiteY4" fmla="*/ 6066818 h 6069883"/>
              <a:gd name="connsiteX5" fmla="*/ 7125 w 12397281"/>
              <a:gd name="connsiteY5" fmla="*/ 5495965 h 6069883"/>
              <a:gd name="connsiteX6" fmla="*/ 775 w 12397281"/>
              <a:gd name="connsiteY6" fmla="*/ 205811 h 6069883"/>
              <a:gd name="connsiteX0" fmla="*/ 775 w 12104055"/>
              <a:gd name="connsiteY0" fmla="*/ 205811 h 6069883"/>
              <a:gd name="connsiteX1" fmla="*/ 138726 w 12104055"/>
              <a:gd name="connsiteY1" fmla="*/ 1628 h 6069883"/>
              <a:gd name="connsiteX2" fmla="*/ 11704058 w 12104055"/>
              <a:gd name="connsiteY2" fmla="*/ 10276 h 6069883"/>
              <a:gd name="connsiteX3" fmla="*/ 11809581 w 12104055"/>
              <a:gd name="connsiteY3" fmla="*/ 6064798 h 6069883"/>
              <a:gd name="connsiteX4" fmla="*/ 1904026 w 12104055"/>
              <a:gd name="connsiteY4" fmla="*/ 6066818 h 6069883"/>
              <a:gd name="connsiteX5" fmla="*/ 7125 w 12104055"/>
              <a:gd name="connsiteY5" fmla="*/ 5495965 h 6069883"/>
              <a:gd name="connsiteX6" fmla="*/ 775 w 12104055"/>
              <a:gd name="connsiteY6" fmla="*/ 205811 h 6069883"/>
              <a:gd name="connsiteX0" fmla="*/ 775 w 12100788"/>
              <a:gd name="connsiteY0" fmla="*/ 205811 h 6069883"/>
              <a:gd name="connsiteX1" fmla="*/ 138726 w 12100788"/>
              <a:gd name="connsiteY1" fmla="*/ 1628 h 6069883"/>
              <a:gd name="connsiteX2" fmla="*/ 11704058 w 12100788"/>
              <a:gd name="connsiteY2" fmla="*/ 10276 h 6069883"/>
              <a:gd name="connsiteX3" fmla="*/ 11809581 w 12100788"/>
              <a:gd name="connsiteY3" fmla="*/ 6064798 h 6069883"/>
              <a:gd name="connsiteX4" fmla="*/ 1904026 w 12100788"/>
              <a:gd name="connsiteY4" fmla="*/ 6066818 h 6069883"/>
              <a:gd name="connsiteX5" fmla="*/ 7125 w 12100788"/>
              <a:gd name="connsiteY5" fmla="*/ 5495965 h 6069883"/>
              <a:gd name="connsiteX6" fmla="*/ 775 w 12100788"/>
              <a:gd name="connsiteY6" fmla="*/ 205811 h 6069883"/>
              <a:gd name="connsiteX0" fmla="*/ 775 w 11811571"/>
              <a:gd name="connsiteY0" fmla="*/ 205811 h 6069883"/>
              <a:gd name="connsiteX1" fmla="*/ 138726 w 11811571"/>
              <a:gd name="connsiteY1" fmla="*/ 1628 h 6069883"/>
              <a:gd name="connsiteX2" fmla="*/ 11704058 w 11811571"/>
              <a:gd name="connsiteY2" fmla="*/ 10276 h 6069883"/>
              <a:gd name="connsiteX3" fmla="*/ 11809581 w 11811571"/>
              <a:gd name="connsiteY3" fmla="*/ 6064798 h 6069883"/>
              <a:gd name="connsiteX4" fmla="*/ 1904026 w 11811571"/>
              <a:gd name="connsiteY4" fmla="*/ 6066818 h 6069883"/>
              <a:gd name="connsiteX5" fmla="*/ 7125 w 11811571"/>
              <a:gd name="connsiteY5" fmla="*/ 5495965 h 6069883"/>
              <a:gd name="connsiteX6" fmla="*/ 775 w 11811571"/>
              <a:gd name="connsiteY6" fmla="*/ 205811 h 6069883"/>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986"/>
              <a:gd name="connsiteY0" fmla="*/ 205812 h 6069884"/>
              <a:gd name="connsiteX1" fmla="*/ 138726 w 12594986"/>
              <a:gd name="connsiteY1" fmla="*/ 1629 h 6069884"/>
              <a:gd name="connsiteX2" fmla="*/ 11704058 w 12594986"/>
              <a:gd name="connsiteY2" fmla="*/ 10277 h 6069884"/>
              <a:gd name="connsiteX3" fmla="*/ 11819551 w 12594986"/>
              <a:gd name="connsiteY3" fmla="*/ 1121522 h 6069884"/>
              <a:gd name="connsiteX4" fmla="*/ 11809581 w 12594986"/>
              <a:gd name="connsiteY4" fmla="*/ 6064799 h 6069884"/>
              <a:gd name="connsiteX5" fmla="*/ 1904026 w 12594986"/>
              <a:gd name="connsiteY5" fmla="*/ 6066819 h 6069884"/>
              <a:gd name="connsiteX6" fmla="*/ 7125 w 12594986"/>
              <a:gd name="connsiteY6" fmla="*/ 5495966 h 6069884"/>
              <a:gd name="connsiteX7" fmla="*/ 775 w 12594986"/>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37957"/>
              <a:gd name="connsiteY0" fmla="*/ 205812 h 6069884"/>
              <a:gd name="connsiteX1" fmla="*/ 138726 w 11837957"/>
              <a:gd name="connsiteY1" fmla="*/ 1629 h 6069884"/>
              <a:gd name="connsiteX2" fmla="*/ 11192883 w 11837957"/>
              <a:gd name="connsiteY2" fmla="*/ 6722 h 6069884"/>
              <a:gd name="connsiteX3" fmla="*/ 11819551 w 11837957"/>
              <a:gd name="connsiteY3" fmla="*/ 1121522 h 6069884"/>
              <a:gd name="connsiteX4" fmla="*/ 11809581 w 11837957"/>
              <a:gd name="connsiteY4" fmla="*/ 6064799 h 6069884"/>
              <a:gd name="connsiteX5" fmla="*/ 1904026 w 11837957"/>
              <a:gd name="connsiteY5" fmla="*/ 6066819 h 6069884"/>
              <a:gd name="connsiteX6" fmla="*/ 7125 w 11837957"/>
              <a:gd name="connsiteY6" fmla="*/ 5495966 h 6069884"/>
              <a:gd name="connsiteX7" fmla="*/ 775 w 11837957"/>
              <a:gd name="connsiteY7" fmla="*/ 205812 h 6069884"/>
              <a:gd name="connsiteX0" fmla="*/ 775 w 11825545"/>
              <a:gd name="connsiteY0" fmla="*/ 205812 h 6069884"/>
              <a:gd name="connsiteX1" fmla="*/ 138726 w 11825545"/>
              <a:gd name="connsiteY1" fmla="*/ 1629 h 6069884"/>
              <a:gd name="connsiteX2" fmla="*/ 11192883 w 11825545"/>
              <a:gd name="connsiteY2" fmla="*/ 6722 h 6069884"/>
              <a:gd name="connsiteX3" fmla="*/ 11819551 w 11825545"/>
              <a:gd name="connsiteY3" fmla="*/ 1121522 h 6069884"/>
              <a:gd name="connsiteX4" fmla="*/ 11809581 w 11825545"/>
              <a:gd name="connsiteY4" fmla="*/ 6064799 h 6069884"/>
              <a:gd name="connsiteX5" fmla="*/ 1904026 w 11825545"/>
              <a:gd name="connsiteY5" fmla="*/ 6066819 h 6069884"/>
              <a:gd name="connsiteX6" fmla="*/ 7125 w 11825545"/>
              <a:gd name="connsiteY6" fmla="*/ 5495966 h 6069884"/>
              <a:gd name="connsiteX7" fmla="*/ 775 w 11825545"/>
              <a:gd name="connsiteY7" fmla="*/ 205812 h 6069884"/>
              <a:gd name="connsiteX0" fmla="*/ 775 w 11821813"/>
              <a:gd name="connsiteY0" fmla="*/ 205812 h 6069884"/>
              <a:gd name="connsiteX1" fmla="*/ 138726 w 11821813"/>
              <a:gd name="connsiteY1" fmla="*/ 1629 h 6069884"/>
              <a:gd name="connsiteX2" fmla="*/ 11192883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66535"/>
              <a:gd name="connsiteY0" fmla="*/ 205812 h 6069884"/>
              <a:gd name="connsiteX1" fmla="*/ 138726 w 11866535"/>
              <a:gd name="connsiteY1" fmla="*/ 1629 h 6069884"/>
              <a:gd name="connsiteX2" fmla="*/ 11700883 w 11866535"/>
              <a:gd name="connsiteY2" fmla="*/ 13832 h 6069884"/>
              <a:gd name="connsiteX3" fmla="*/ 11819551 w 11866535"/>
              <a:gd name="connsiteY3" fmla="*/ 1121522 h 6069884"/>
              <a:gd name="connsiteX4" fmla="*/ 11809581 w 11866535"/>
              <a:gd name="connsiteY4" fmla="*/ 6064799 h 6069884"/>
              <a:gd name="connsiteX5" fmla="*/ 1904026 w 11866535"/>
              <a:gd name="connsiteY5" fmla="*/ 6066819 h 6069884"/>
              <a:gd name="connsiteX6" fmla="*/ 7125 w 11866535"/>
              <a:gd name="connsiteY6" fmla="*/ 5495966 h 6069884"/>
              <a:gd name="connsiteX7" fmla="*/ 775 w 11866535"/>
              <a:gd name="connsiteY7" fmla="*/ 205812 h 6069884"/>
              <a:gd name="connsiteX0" fmla="*/ 775 w 11871795"/>
              <a:gd name="connsiteY0" fmla="*/ 205812 h 6069884"/>
              <a:gd name="connsiteX1" fmla="*/ 138726 w 11871795"/>
              <a:gd name="connsiteY1" fmla="*/ 1629 h 6069884"/>
              <a:gd name="connsiteX2" fmla="*/ 11700883 w 11871795"/>
              <a:gd name="connsiteY2" fmla="*/ 13832 h 6069884"/>
              <a:gd name="connsiteX3" fmla="*/ 11819551 w 11871795"/>
              <a:gd name="connsiteY3" fmla="*/ 1121522 h 6069884"/>
              <a:gd name="connsiteX4" fmla="*/ 11809581 w 11871795"/>
              <a:gd name="connsiteY4" fmla="*/ 6064799 h 6069884"/>
              <a:gd name="connsiteX5" fmla="*/ 1904026 w 11871795"/>
              <a:gd name="connsiteY5" fmla="*/ 6066819 h 6069884"/>
              <a:gd name="connsiteX6" fmla="*/ 7125 w 11871795"/>
              <a:gd name="connsiteY6" fmla="*/ 5495966 h 6069884"/>
              <a:gd name="connsiteX7" fmla="*/ 775 w 11871795"/>
              <a:gd name="connsiteY7" fmla="*/ 205812 h 6069884"/>
              <a:gd name="connsiteX0" fmla="*/ 775 w 11850218"/>
              <a:gd name="connsiteY0" fmla="*/ 205812 h 6069884"/>
              <a:gd name="connsiteX1" fmla="*/ 138726 w 11850218"/>
              <a:gd name="connsiteY1" fmla="*/ 1629 h 6069884"/>
              <a:gd name="connsiteX2" fmla="*/ 11659608 w 11850218"/>
              <a:gd name="connsiteY2" fmla="*/ 10277 h 6069884"/>
              <a:gd name="connsiteX3" fmla="*/ 11819551 w 11850218"/>
              <a:gd name="connsiteY3" fmla="*/ 1121522 h 6069884"/>
              <a:gd name="connsiteX4" fmla="*/ 11809581 w 11850218"/>
              <a:gd name="connsiteY4" fmla="*/ 6064799 h 6069884"/>
              <a:gd name="connsiteX5" fmla="*/ 1904026 w 11850218"/>
              <a:gd name="connsiteY5" fmla="*/ 6066819 h 6069884"/>
              <a:gd name="connsiteX6" fmla="*/ 7125 w 11850218"/>
              <a:gd name="connsiteY6" fmla="*/ 5495966 h 6069884"/>
              <a:gd name="connsiteX7" fmla="*/ 775 w 11850218"/>
              <a:gd name="connsiteY7" fmla="*/ 205812 h 6069884"/>
              <a:gd name="connsiteX0" fmla="*/ 775 w 11831396"/>
              <a:gd name="connsiteY0" fmla="*/ 205812 h 6069884"/>
              <a:gd name="connsiteX1" fmla="*/ 138726 w 11831396"/>
              <a:gd name="connsiteY1" fmla="*/ 1629 h 6069884"/>
              <a:gd name="connsiteX2" fmla="*/ 11659608 w 11831396"/>
              <a:gd name="connsiteY2" fmla="*/ 10277 h 6069884"/>
              <a:gd name="connsiteX3" fmla="*/ 11819551 w 11831396"/>
              <a:gd name="connsiteY3" fmla="*/ 1121522 h 6069884"/>
              <a:gd name="connsiteX4" fmla="*/ 11809581 w 11831396"/>
              <a:gd name="connsiteY4" fmla="*/ 6064799 h 6069884"/>
              <a:gd name="connsiteX5" fmla="*/ 1904026 w 11831396"/>
              <a:gd name="connsiteY5" fmla="*/ 6066819 h 6069884"/>
              <a:gd name="connsiteX6" fmla="*/ 7125 w 11831396"/>
              <a:gd name="connsiteY6" fmla="*/ 5495966 h 6069884"/>
              <a:gd name="connsiteX7" fmla="*/ 775 w 11831396"/>
              <a:gd name="connsiteY7" fmla="*/ 205812 h 6069884"/>
              <a:gd name="connsiteX0" fmla="*/ 775 w 11826314"/>
              <a:gd name="connsiteY0" fmla="*/ 205812 h 6069884"/>
              <a:gd name="connsiteX1" fmla="*/ 138726 w 11826314"/>
              <a:gd name="connsiteY1" fmla="*/ 1629 h 6069884"/>
              <a:gd name="connsiteX2" fmla="*/ 11659608 w 11826314"/>
              <a:gd name="connsiteY2" fmla="*/ 10277 h 6069884"/>
              <a:gd name="connsiteX3" fmla="*/ 11819551 w 11826314"/>
              <a:gd name="connsiteY3" fmla="*/ 1121522 h 6069884"/>
              <a:gd name="connsiteX4" fmla="*/ 11809581 w 11826314"/>
              <a:gd name="connsiteY4" fmla="*/ 6064799 h 6069884"/>
              <a:gd name="connsiteX5" fmla="*/ 1904026 w 11826314"/>
              <a:gd name="connsiteY5" fmla="*/ 6066819 h 6069884"/>
              <a:gd name="connsiteX6" fmla="*/ 7125 w 11826314"/>
              <a:gd name="connsiteY6" fmla="*/ 5495966 h 6069884"/>
              <a:gd name="connsiteX7" fmla="*/ 775 w 11826314"/>
              <a:gd name="connsiteY7" fmla="*/ 205812 h 6069884"/>
              <a:gd name="connsiteX0" fmla="*/ 775 w 11823476"/>
              <a:gd name="connsiteY0" fmla="*/ 205812 h 6069884"/>
              <a:gd name="connsiteX1" fmla="*/ 138726 w 11823476"/>
              <a:gd name="connsiteY1" fmla="*/ 1629 h 6069884"/>
              <a:gd name="connsiteX2" fmla="*/ 11659608 w 11823476"/>
              <a:gd name="connsiteY2" fmla="*/ 10277 h 6069884"/>
              <a:gd name="connsiteX3" fmla="*/ 11819551 w 11823476"/>
              <a:gd name="connsiteY3" fmla="*/ 1121522 h 6069884"/>
              <a:gd name="connsiteX4" fmla="*/ 11809581 w 11823476"/>
              <a:gd name="connsiteY4" fmla="*/ 6064799 h 6069884"/>
              <a:gd name="connsiteX5" fmla="*/ 1904026 w 11823476"/>
              <a:gd name="connsiteY5" fmla="*/ 6066819 h 6069884"/>
              <a:gd name="connsiteX6" fmla="*/ 7125 w 11823476"/>
              <a:gd name="connsiteY6" fmla="*/ 5495966 h 6069884"/>
              <a:gd name="connsiteX7" fmla="*/ 775 w 11823476"/>
              <a:gd name="connsiteY7" fmla="*/ 205812 h 6069884"/>
              <a:gd name="connsiteX0" fmla="*/ 775 w 12559042"/>
              <a:gd name="connsiteY0" fmla="*/ 205812 h 6069884"/>
              <a:gd name="connsiteX1" fmla="*/ 138726 w 12559042"/>
              <a:gd name="connsiteY1" fmla="*/ 1629 h 6069884"/>
              <a:gd name="connsiteX2" fmla="*/ 11659608 w 12559042"/>
              <a:gd name="connsiteY2" fmla="*/ 10277 h 6069884"/>
              <a:gd name="connsiteX3" fmla="*/ 11810026 w 12559042"/>
              <a:gd name="connsiteY3" fmla="*/ 122510 h 6069884"/>
              <a:gd name="connsiteX4" fmla="*/ 11819551 w 12559042"/>
              <a:gd name="connsiteY4" fmla="*/ 1121522 h 6069884"/>
              <a:gd name="connsiteX5" fmla="*/ 11809581 w 12559042"/>
              <a:gd name="connsiteY5" fmla="*/ 6064799 h 6069884"/>
              <a:gd name="connsiteX6" fmla="*/ 1904026 w 12559042"/>
              <a:gd name="connsiteY6" fmla="*/ 6066819 h 6069884"/>
              <a:gd name="connsiteX7" fmla="*/ 7125 w 12559042"/>
              <a:gd name="connsiteY7" fmla="*/ 5495966 h 6069884"/>
              <a:gd name="connsiteX8" fmla="*/ 775 w 12559042"/>
              <a:gd name="connsiteY8" fmla="*/ 205812 h 6069884"/>
              <a:gd name="connsiteX0" fmla="*/ 775 w 11825341"/>
              <a:gd name="connsiteY0" fmla="*/ 211183 h 6075255"/>
              <a:gd name="connsiteX1" fmla="*/ 138726 w 11825341"/>
              <a:gd name="connsiteY1" fmla="*/ 7000 h 6075255"/>
              <a:gd name="connsiteX2" fmla="*/ 11659608 w 11825341"/>
              <a:gd name="connsiteY2" fmla="*/ 15648 h 6075255"/>
              <a:gd name="connsiteX3" fmla="*/ 11810026 w 11825341"/>
              <a:gd name="connsiteY3" fmla="*/ 127881 h 6075255"/>
              <a:gd name="connsiteX4" fmla="*/ 11819551 w 11825341"/>
              <a:gd name="connsiteY4" fmla="*/ 1126893 h 6075255"/>
              <a:gd name="connsiteX5" fmla="*/ 11809581 w 11825341"/>
              <a:gd name="connsiteY5" fmla="*/ 6070170 h 6075255"/>
              <a:gd name="connsiteX6" fmla="*/ 1904026 w 11825341"/>
              <a:gd name="connsiteY6" fmla="*/ 6072190 h 6075255"/>
              <a:gd name="connsiteX7" fmla="*/ 7125 w 11825341"/>
              <a:gd name="connsiteY7" fmla="*/ 5501337 h 6075255"/>
              <a:gd name="connsiteX8" fmla="*/ 775 w 11825341"/>
              <a:gd name="connsiteY8" fmla="*/ 211183 h 6075255"/>
              <a:gd name="connsiteX0" fmla="*/ 775 w 11821813"/>
              <a:gd name="connsiteY0" fmla="*/ 211183 h 6075255"/>
              <a:gd name="connsiteX1" fmla="*/ 138726 w 11821813"/>
              <a:gd name="connsiteY1" fmla="*/ 7000 h 6075255"/>
              <a:gd name="connsiteX2" fmla="*/ 11659608 w 11821813"/>
              <a:gd name="connsiteY2" fmla="*/ 15648 h 6075255"/>
              <a:gd name="connsiteX3" fmla="*/ 11810026 w 11821813"/>
              <a:gd name="connsiteY3" fmla="*/ 127881 h 6075255"/>
              <a:gd name="connsiteX4" fmla="*/ 11819551 w 11821813"/>
              <a:gd name="connsiteY4" fmla="*/ 1126893 h 6075255"/>
              <a:gd name="connsiteX5" fmla="*/ 11809581 w 11821813"/>
              <a:gd name="connsiteY5" fmla="*/ 6070170 h 6075255"/>
              <a:gd name="connsiteX6" fmla="*/ 1904026 w 11821813"/>
              <a:gd name="connsiteY6" fmla="*/ 6072190 h 6075255"/>
              <a:gd name="connsiteX7" fmla="*/ 7125 w 11821813"/>
              <a:gd name="connsiteY7" fmla="*/ 5501337 h 6075255"/>
              <a:gd name="connsiteX8" fmla="*/ 775 w 11821813"/>
              <a:gd name="connsiteY8" fmla="*/ 211183 h 6075255"/>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174049 h 6080783"/>
              <a:gd name="connsiteX1" fmla="*/ 138726 w 11821813"/>
              <a:gd name="connsiteY1" fmla="*/ 12528 h 6080783"/>
              <a:gd name="connsiteX2" fmla="*/ 11659608 w 11821813"/>
              <a:gd name="connsiteY2" fmla="*/ 21176 h 6080783"/>
              <a:gd name="connsiteX3" fmla="*/ 11816376 w 11821813"/>
              <a:gd name="connsiteY3" fmla="*/ 204513 h 6080783"/>
              <a:gd name="connsiteX4" fmla="*/ 11819551 w 11821813"/>
              <a:gd name="connsiteY4" fmla="*/ 1132421 h 6080783"/>
              <a:gd name="connsiteX5" fmla="*/ 11809581 w 11821813"/>
              <a:gd name="connsiteY5" fmla="*/ 6075698 h 6080783"/>
              <a:gd name="connsiteX6" fmla="*/ 1904026 w 11821813"/>
              <a:gd name="connsiteY6" fmla="*/ 6077718 h 6080783"/>
              <a:gd name="connsiteX7" fmla="*/ 7125 w 11821813"/>
              <a:gd name="connsiteY7" fmla="*/ 5506865 h 6080783"/>
              <a:gd name="connsiteX8" fmla="*/ 775 w 11821813"/>
              <a:gd name="connsiteY8" fmla="*/ 174049 h 6080783"/>
              <a:gd name="connsiteX0" fmla="*/ 2536 w 11823574"/>
              <a:gd name="connsiteY0" fmla="*/ 174049 h 6080783"/>
              <a:gd name="connsiteX1" fmla="*/ 140487 w 11823574"/>
              <a:gd name="connsiteY1" fmla="*/ 12528 h 6080783"/>
              <a:gd name="connsiteX2" fmla="*/ 11661369 w 11823574"/>
              <a:gd name="connsiteY2" fmla="*/ 21176 h 6080783"/>
              <a:gd name="connsiteX3" fmla="*/ 11818137 w 11823574"/>
              <a:gd name="connsiteY3" fmla="*/ 204513 h 6080783"/>
              <a:gd name="connsiteX4" fmla="*/ 11821312 w 11823574"/>
              <a:gd name="connsiteY4" fmla="*/ 1132421 h 6080783"/>
              <a:gd name="connsiteX5" fmla="*/ 11811342 w 11823574"/>
              <a:gd name="connsiteY5" fmla="*/ 6075698 h 6080783"/>
              <a:gd name="connsiteX6" fmla="*/ 1905787 w 11823574"/>
              <a:gd name="connsiteY6" fmla="*/ 6077718 h 6080783"/>
              <a:gd name="connsiteX7" fmla="*/ 8886 w 11823574"/>
              <a:gd name="connsiteY7" fmla="*/ 5506865 h 6080783"/>
              <a:gd name="connsiteX8" fmla="*/ 2536 w 11823574"/>
              <a:gd name="connsiteY8" fmla="*/ 174049 h 6080783"/>
              <a:gd name="connsiteX0" fmla="*/ 2536 w 11823574"/>
              <a:gd name="connsiteY0" fmla="*/ 163317 h 6070051"/>
              <a:gd name="connsiteX1" fmla="*/ 140487 w 11823574"/>
              <a:gd name="connsiteY1" fmla="*/ 1796 h 6070051"/>
              <a:gd name="connsiteX2" fmla="*/ 11661369 w 11823574"/>
              <a:gd name="connsiteY2" fmla="*/ 10444 h 6070051"/>
              <a:gd name="connsiteX3" fmla="*/ 11818137 w 11823574"/>
              <a:gd name="connsiteY3" fmla="*/ 193781 h 6070051"/>
              <a:gd name="connsiteX4" fmla="*/ 11821312 w 11823574"/>
              <a:gd name="connsiteY4" fmla="*/ 1121689 h 6070051"/>
              <a:gd name="connsiteX5" fmla="*/ 11811342 w 11823574"/>
              <a:gd name="connsiteY5" fmla="*/ 6064966 h 6070051"/>
              <a:gd name="connsiteX6" fmla="*/ 1905787 w 11823574"/>
              <a:gd name="connsiteY6" fmla="*/ 6066986 h 6070051"/>
              <a:gd name="connsiteX7" fmla="*/ 8886 w 11823574"/>
              <a:gd name="connsiteY7" fmla="*/ 5496133 h 6070051"/>
              <a:gd name="connsiteX8" fmla="*/ 2536 w 11823574"/>
              <a:gd name="connsiteY8" fmla="*/ 163317 h 6070051"/>
              <a:gd name="connsiteX0" fmla="*/ 1747 w 11822785"/>
              <a:gd name="connsiteY0" fmla="*/ 163317 h 6070051"/>
              <a:gd name="connsiteX1" fmla="*/ 158748 w 11822785"/>
              <a:gd name="connsiteY1" fmla="*/ 1796 h 6070051"/>
              <a:gd name="connsiteX2" fmla="*/ 11660580 w 11822785"/>
              <a:gd name="connsiteY2" fmla="*/ 10444 h 6070051"/>
              <a:gd name="connsiteX3" fmla="*/ 11817348 w 11822785"/>
              <a:gd name="connsiteY3" fmla="*/ 193781 h 6070051"/>
              <a:gd name="connsiteX4" fmla="*/ 11820523 w 11822785"/>
              <a:gd name="connsiteY4" fmla="*/ 1121689 h 6070051"/>
              <a:gd name="connsiteX5" fmla="*/ 11810553 w 11822785"/>
              <a:gd name="connsiteY5" fmla="*/ 6064966 h 6070051"/>
              <a:gd name="connsiteX6" fmla="*/ 1904998 w 11822785"/>
              <a:gd name="connsiteY6" fmla="*/ 6066986 h 6070051"/>
              <a:gd name="connsiteX7" fmla="*/ 8097 w 11822785"/>
              <a:gd name="connsiteY7" fmla="*/ 5496133 h 6070051"/>
              <a:gd name="connsiteX8" fmla="*/ 1747 w 11822785"/>
              <a:gd name="connsiteY8" fmla="*/ 163317 h 6070051"/>
              <a:gd name="connsiteX0" fmla="*/ 1747 w 11822785"/>
              <a:gd name="connsiteY0" fmla="*/ 163317 h 6069854"/>
              <a:gd name="connsiteX1" fmla="*/ 158748 w 11822785"/>
              <a:gd name="connsiteY1" fmla="*/ 1796 h 6069854"/>
              <a:gd name="connsiteX2" fmla="*/ 11660580 w 11822785"/>
              <a:gd name="connsiteY2" fmla="*/ 10444 h 6069854"/>
              <a:gd name="connsiteX3" fmla="*/ 11817348 w 11822785"/>
              <a:gd name="connsiteY3" fmla="*/ 193781 h 6069854"/>
              <a:gd name="connsiteX4" fmla="*/ 11820523 w 11822785"/>
              <a:gd name="connsiteY4" fmla="*/ 1121689 h 6069854"/>
              <a:gd name="connsiteX5" fmla="*/ 11810553 w 11822785"/>
              <a:gd name="connsiteY5" fmla="*/ 6064966 h 6069854"/>
              <a:gd name="connsiteX6" fmla="*/ 1904998 w 11822785"/>
              <a:gd name="connsiteY6" fmla="*/ 6066986 h 6069854"/>
              <a:gd name="connsiteX7" fmla="*/ 8097 w 11822785"/>
              <a:gd name="connsiteY7" fmla="*/ 5496133 h 6069854"/>
              <a:gd name="connsiteX8" fmla="*/ 1747 w 11822785"/>
              <a:gd name="connsiteY8" fmla="*/ 163317 h 6069854"/>
              <a:gd name="connsiteX0" fmla="*/ 1747 w 11822785"/>
              <a:gd name="connsiteY0" fmla="*/ 163317 h 6071616"/>
              <a:gd name="connsiteX1" fmla="*/ 158748 w 11822785"/>
              <a:gd name="connsiteY1" fmla="*/ 1796 h 6071616"/>
              <a:gd name="connsiteX2" fmla="*/ 11660580 w 11822785"/>
              <a:gd name="connsiteY2" fmla="*/ 10444 h 6071616"/>
              <a:gd name="connsiteX3" fmla="*/ 11817348 w 11822785"/>
              <a:gd name="connsiteY3" fmla="*/ 193781 h 6071616"/>
              <a:gd name="connsiteX4" fmla="*/ 11820523 w 11822785"/>
              <a:gd name="connsiteY4" fmla="*/ 1121689 h 6071616"/>
              <a:gd name="connsiteX5" fmla="*/ 11810553 w 11822785"/>
              <a:gd name="connsiteY5" fmla="*/ 6064966 h 6071616"/>
              <a:gd name="connsiteX6" fmla="*/ 1527173 w 11822785"/>
              <a:gd name="connsiteY6" fmla="*/ 6068764 h 6071616"/>
              <a:gd name="connsiteX7" fmla="*/ 8097 w 11822785"/>
              <a:gd name="connsiteY7" fmla="*/ 5496133 h 6071616"/>
              <a:gd name="connsiteX8" fmla="*/ 1747 w 11822785"/>
              <a:gd name="connsiteY8" fmla="*/ 163317 h 6071616"/>
              <a:gd name="connsiteX0" fmla="*/ 1747 w 11822785"/>
              <a:gd name="connsiteY0" fmla="*/ 163317 h 6072159"/>
              <a:gd name="connsiteX1" fmla="*/ 158748 w 11822785"/>
              <a:gd name="connsiteY1" fmla="*/ 1796 h 6072159"/>
              <a:gd name="connsiteX2" fmla="*/ 11660580 w 11822785"/>
              <a:gd name="connsiteY2" fmla="*/ 10444 h 6072159"/>
              <a:gd name="connsiteX3" fmla="*/ 11817348 w 11822785"/>
              <a:gd name="connsiteY3" fmla="*/ 193781 h 6072159"/>
              <a:gd name="connsiteX4" fmla="*/ 11820523 w 11822785"/>
              <a:gd name="connsiteY4" fmla="*/ 1121689 h 6072159"/>
              <a:gd name="connsiteX5" fmla="*/ 11810553 w 11822785"/>
              <a:gd name="connsiteY5" fmla="*/ 6064966 h 6072159"/>
              <a:gd name="connsiteX6" fmla="*/ 1527173 w 11822785"/>
              <a:gd name="connsiteY6" fmla="*/ 6068764 h 6072159"/>
              <a:gd name="connsiteX7" fmla="*/ 8097 w 11822785"/>
              <a:gd name="connsiteY7" fmla="*/ 5496133 h 6072159"/>
              <a:gd name="connsiteX8" fmla="*/ 1747 w 11822785"/>
              <a:gd name="connsiteY8" fmla="*/ 163317 h 6072159"/>
              <a:gd name="connsiteX0" fmla="*/ 1747 w 11822785"/>
              <a:gd name="connsiteY0" fmla="*/ 163317 h 6072036"/>
              <a:gd name="connsiteX1" fmla="*/ 158748 w 11822785"/>
              <a:gd name="connsiteY1" fmla="*/ 1796 h 6072036"/>
              <a:gd name="connsiteX2" fmla="*/ 11660580 w 11822785"/>
              <a:gd name="connsiteY2" fmla="*/ 10444 h 6072036"/>
              <a:gd name="connsiteX3" fmla="*/ 11817348 w 11822785"/>
              <a:gd name="connsiteY3" fmla="*/ 193781 h 6072036"/>
              <a:gd name="connsiteX4" fmla="*/ 11820523 w 11822785"/>
              <a:gd name="connsiteY4" fmla="*/ 1121689 h 6072036"/>
              <a:gd name="connsiteX5" fmla="*/ 11810553 w 11822785"/>
              <a:gd name="connsiteY5" fmla="*/ 6064966 h 6072036"/>
              <a:gd name="connsiteX6" fmla="*/ 1527173 w 11822785"/>
              <a:gd name="connsiteY6" fmla="*/ 6068764 h 6072036"/>
              <a:gd name="connsiteX7" fmla="*/ 8097 w 11822785"/>
              <a:gd name="connsiteY7" fmla="*/ 5483690 h 6072036"/>
              <a:gd name="connsiteX8" fmla="*/ 1747 w 11822785"/>
              <a:gd name="connsiteY8" fmla="*/ 163317 h 6072036"/>
              <a:gd name="connsiteX0" fmla="*/ 1747 w 11822785"/>
              <a:gd name="connsiteY0" fmla="*/ 163317 h 6071507"/>
              <a:gd name="connsiteX1" fmla="*/ 158748 w 11822785"/>
              <a:gd name="connsiteY1" fmla="*/ 1796 h 6071507"/>
              <a:gd name="connsiteX2" fmla="*/ 11660580 w 11822785"/>
              <a:gd name="connsiteY2" fmla="*/ 10444 h 6071507"/>
              <a:gd name="connsiteX3" fmla="*/ 11817348 w 11822785"/>
              <a:gd name="connsiteY3" fmla="*/ 193781 h 6071507"/>
              <a:gd name="connsiteX4" fmla="*/ 11820523 w 11822785"/>
              <a:gd name="connsiteY4" fmla="*/ 1121689 h 6071507"/>
              <a:gd name="connsiteX5" fmla="*/ 11810553 w 11822785"/>
              <a:gd name="connsiteY5" fmla="*/ 6064966 h 6071507"/>
              <a:gd name="connsiteX6" fmla="*/ 1527173 w 11822785"/>
              <a:gd name="connsiteY6" fmla="*/ 6068764 h 6071507"/>
              <a:gd name="connsiteX7" fmla="*/ 8097 w 11822785"/>
              <a:gd name="connsiteY7" fmla="*/ 5483690 h 6071507"/>
              <a:gd name="connsiteX8" fmla="*/ 1747 w 11822785"/>
              <a:gd name="connsiteY8" fmla="*/ 163317 h 6071507"/>
              <a:gd name="connsiteX0" fmla="*/ 1747 w 11822785"/>
              <a:gd name="connsiteY0" fmla="*/ 163317 h 6071988"/>
              <a:gd name="connsiteX1" fmla="*/ 158748 w 11822785"/>
              <a:gd name="connsiteY1" fmla="*/ 1796 h 6071988"/>
              <a:gd name="connsiteX2" fmla="*/ 11660580 w 11822785"/>
              <a:gd name="connsiteY2" fmla="*/ 10444 h 6071988"/>
              <a:gd name="connsiteX3" fmla="*/ 11817348 w 11822785"/>
              <a:gd name="connsiteY3" fmla="*/ 193781 h 6071988"/>
              <a:gd name="connsiteX4" fmla="*/ 11820523 w 11822785"/>
              <a:gd name="connsiteY4" fmla="*/ 1121689 h 6071988"/>
              <a:gd name="connsiteX5" fmla="*/ 11810553 w 11822785"/>
              <a:gd name="connsiteY5" fmla="*/ 6064966 h 6071988"/>
              <a:gd name="connsiteX6" fmla="*/ 1527173 w 11822785"/>
              <a:gd name="connsiteY6" fmla="*/ 6068764 h 6071988"/>
              <a:gd name="connsiteX7" fmla="*/ 8097 w 11822785"/>
              <a:gd name="connsiteY7" fmla="*/ 5483690 h 6071988"/>
              <a:gd name="connsiteX8" fmla="*/ 1747 w 11822785"/>
              <a:gd name="connsiteY8" fmla="*/ 163317 h 6071988"/>
              <a:gd name="connsiteX0" fmla="*/ 1747 w 11822785"/>
              <a:gd name="connsiteY0" fmla="*/ 163317 h 6071988"/>
              <a:gd name="connsiteX1" fmla="*/ 158748 w 11822785"/>
              <a:gd name="connsiteY1" fmla="*/ 1796 h 6071988"/>
              <a:gd name="connsiteX2" fmla="*/ 11660580 w 11822785"/>
              <a:gd name="connsiteY2" fmla="*/ 10444 h 6071988"/>
              <a:gd name="connsiteX3" fmla="*/ 11817348 w 11822785"/>
              <a:gd name="connsiteY3" fmla="*/ 193781 h 6071988"/>
              <a:gd name="connsiteX4" fmla="*/ 11820523 w 11822785"/>
              <a:gd name="connsiteY4" fmla="*/ 1121689 h 6071988"/>
              <a:gd name="connsiteX5" fmla="*/ 11810553 w 11822785"/>
              <a:gd name="connsiteY5" fmla="*/ 6064966 h 6071988"/>
              <a:gd name="connsiteX6" fmla="*/ 1417636 w 11822785"/>
              <a:gd name="connsiteY6" fmla="*/ 6068764 h 6071988"/>
              <a:gd name="connsiteX7" fmla="*/ 8097 w 11822785"/>
              <a:gd name="connsiteY7" fmla="*/ 5483690 h 6071988"/>
              <a:gd name="connsiteX8" fmla="*/ 1747 w 11822785"/>
              <a:gd name="connsiteY8" fmla="*/ 163317 h 6071988"/>
              <a:gd name="connsiteX0" fmla="*/ 1747 w 11822785"/>
              <a:gd name="connsiteY0" fmla="*/ 163317 h 6068782"/>
              <a:gd name="connsiteX1" fmla="*/ 158748 w 11822785"/>
              <a:gd name="connsiteY1" fmla="*/ 1796 h 6068782"/>
              <a:gd name="connsiteX2" fmla="*/ 11660580 w 11822785"/>
              <a:gd name="connsiteY2" fmla="*/ 10444 h 6068782"/>
              <a:gd name="connsiteX3" fmla="*/ 11817348 w 11822785"/>
              <a:gd name="connsiteY3" fmla="*/ 193781 h 6068782"/>
              <a:gd name="connsiteX4" fmla="*/ 11820523 w 11822785"/>
              <a:gd name="connsiteY4" fmla="*/ 1121689 h 6068782"/>
              <a:gd name="connsiteX5" fmla="*/ 11810553 w 11822785"/>
              <a:gd name="connsiteY5" fmla="*/ 6064966 h 6068782"/>
              <a:gd name="connsiteX6" fmla="*/ 1417636 w 11822785"/>
              <a:gd name="connsiteY6" fmla="*/ 6068764 h 6068782"/>
              <a:gd name="connsiteX7" fmla="*/ 8097 w 11822785"/>
              <a:gd name="connsiteY7" fmla="*/ 5483690 h 6068782"/>
              <a:gd name="connsiteX8" fmla="*/ 1747 w 11822785"/>
              <a:gd name="connsiteY8" fmla="*/ 163317 h 6068782"/>
              <a:gd name="connsiteX0" fmla="*/ 1747 w 11822785"/>
              <a:gd name="connsiteY0" fmla="*/ 161678 h 6067143"/>
              <a:gd name="connsiteX1" fmla="*/ 158748 w 11822785"/>
              <a:gd name="connsiteY1" fmla="*/ 157 h 6067143"/>
              <a:gd name="connsiteX2" fmla="*/ 11660580 w 11822785"/>
              <a:gd name="connsiteY2" fmla="*/ 8805 h 6067143"/>
              <a:gd name="connsiteX3" fmla="*/ 11817348 w 11822785"/>
              <a:gd name="connsiteY3" fmla="*/ 192142 h 6067143"/>
              <a:gd name="connsiteX4" fmla="*/ 11820523 w 11822785"/>
              <a:gd name="connsiteY4" fmla="*/ 1120050 h 6067143"/>
              <a:gd name="connsiteX5" fmla="*/ 11810553 w 11822785"/>
              <a:gd name="connsiteY5" fmla="*/ 6063327 h 6067143"/>
              <a:gd name="connsiteX6" fmla="*/ 1417636 w 11822785"/>
              <a:gd name="connsiteY6" fmla="*/ 6067125 h 6067143"/>
              <a:gd name="connsiteX7" fmla="*/ 8097 w 11822785"/>
              <a:gd name="connsiteY7" fmla="*/ 5482051 h 6067143"/>
              <a:gd name="connsiteX8" fmla="*/ 1747 w 11822785"/>
              <a:gd name="connsiteY8" fmla="*/ 161678 h 6067143"/>
              <a:gd name="connsiteX0" fmla="*/ 1747 w 11824170"/>
              <a:gd name="connsiteY0" fmla="*/ 161678 h 6067143"/>
              <a:gd name="connsiteX1" fmla="*/ 158748 w 11824170"/>
              <a:gd name="connsiteY1" fmla="*/ 157 h 6067143"/>
              <a:gd name="connsiteX2" fmla="*/ 11660580 w 11824170"/>
              <a:gd name="connsiteY2" fmla="*/ 8805 h 6067143"/>
              <a:gd name="connsiteX3" fmla="*/ 11820523 w 11824170"/>
              <a:gd name="connsiteY3" fmla="*/ 192143 h 6067143"/>
              <a:gd name="connsiteX4" fmla="*/ 11820523 w 11824170"/>
              <a:gd name="connsiteY4" fmla="*/ 1120050 h 6067143"/>
              <a:gd name="connsiteX5" fmla="*/ 11810553 w 11824170"/>
              <a:gd name="connsiteY5" fmla="*/ 6063327 h 6067143"/>
              <a:gd name="connsiteX6" fmla="*/ 1417636 w 11824170"/>
              <a:gd name="connsiteY6" fmla="*/ 6067125 h 6067143"/>
              <a:gd name="connsiteX7" fmla="*/ 8097 w 11824170"/>
              <a:gd name="connsiteY7" fmla="*/ 5482051 h 6067143"/>
              <a:gd name="connsiteX8" fmla="*/ 1747 w 11824170"/>
              <a:gd name="connsiteY8" fmla="*/ 161678 h 6067143"/>
              <a:gd name="connsiteX0" fmla="*/ 1747 w 11824170"/>
              <a:gd name="connsiteY0" fmla="*/ 161678 h 6067143"/>
              <a:gd name="connsiteX1" fmla="*/ 158748 w 11824170"/>
              <a:gd name="connsiteY1" fmla="*/ 157 h 6067143"/>
              <a:gd name="connsiteX2" fmla="*/ 11660580 w 11824170"/>
              <a:gd name="connsiteY2" fmla="*/ 8805 h 6067143"/>
              <a:gd name="connsiteX3" fmla="*/ 11820523 w 11824170"/>
              <a:gd name="connsiteY3" fmla="*/ 192143 h 6067143"/>
              <a:gd name="connsiteX4" fmla="*/ 11820523 w 11824170"/>
              <a:gd name="connsiteY4" fmla="*/ 1120050 h 6067143"/>
              <a:gd name="connsiteX5" fmla="*/ 11810553 w 11824170"/>
              <a:gd name="connsiteY5" fmla="*/ 6063327 h 6067143"/>
              <a:gd name="connsiteX6" fmla="*/ 1417636 w 11824170"/>
              <a:gd name="connsiteY6" fmla="*/ 6067125 h 6067143"/>
              <a:gd name="connsiteX7" fmla="*/ 8097 w 11824170"/>
              <a:gd name="connsiteY7" fmla="*/ 5482051 h 6067143"/>
              <a:gd name="connsiteX8" fmla="*/ 1747 w 11824170"/>
              <a:gd name="connsiteY8" fmla="*/ 161678 h 6067143"/>
              <a:gd name="connsiteX0" fmla="*/ 1747 w 11822785"/>
              <a:gd name="connsiteY0" fmla="*/ 161678 h 6067143"/>
              <a:gd name="connsiteX1" fmla="*/ 158748 w 11822785"/>
              <a:gd name="connsiteY1" fmla="*/ 157 h 6067143"/>
              <a:gd name="connsiteX2" fmla="*/ 11660580 w 11822785"/>
              <a:gd name="connsiteY2" fmla="*/ 8805 h 6067143"/>
              <a:gd name="connsiteX3" fmla="*/ 11820523 w 11822785"/>
              <a:gd name="connsiteY3" fmla="*/ 192143 h 6067143"/>
              <a:gd name="connsiteX4" fmla="*/ 11820523 w 11822785"/>
              <a:gd name="connsiteY4" fmla="*/ 1120050 h 6067143"/>
              <a:gd name="connsiteX5" fmla="*/ 11810553 w 11822785"/>
              <a:gd name="connsiteY5" fmla="*/ 6063327 h 6067143"/>
              <a:gd name="connsiteX6" fmla="*/ 1417636 w 11822785"/>
              <a:gd name="connsiteY6" fmla="*/ 6067125 h 6067143"/>
              <a:gd name="connsiteX7" fmla="*/ 8097 w 11822785"/>
              <a:gd name="connsiteY7" fmla="*/ 5482051 h 6067143"/>
              <a:gd name="connsiteX8" fmla="*/ 1747 w 11822785"/>
              <a:gd name="connsiteY8" fmla="*/ 161678 h 60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22785" h="6067143">
                <a:moveTo>
                  <a:pt x="1747" y="161678"/>
                </a:moveTo>
                <a:cubicBezTo>
                  <a:pt x="-9419" y="-21337"/>
                  <a:pt x="31802" y="1855"/>
                  <a:pt x="158748" y="157"/>
                </a:cubicBezTo>
                <a:lnTo>
                  <a:pt x="11660580" y="8805"/>
                </a:lnTo>
                <a:cubicBezTo>
                  <a:pt x="11839967" y="5251"/>
                  <a:pt x="11816091" y="10491"/>
                  <a:pt x="11820523" y="192143"/>
                </a:cubicBezTo>
                <a:cubicBezTo>
                  <a:pt x="11821780" y="388017"/>
                  <a:pt x="11821656" y="162850"/>
                  <a:pt x="11820523" y="1120050"/>
                </a:cubicBezTo>
                <a:cubicBezTo>
                  <a:pt x="11828585" y="1709622"/>
                  <a:pt x="11812670" y="4906106"/>
                  <a:pt x="11810553" y="6063327"/>
                </a:cubicBezTo>
                <a:lnTo>
                  <a:pt x="1417636" y="6067125"/>
                </a:lnTo>
                <a:cubicBezTo>
                  <a:pt x="644049" y="6070006"/>
                  <a:pt x="243522" y="5731592"/>
                  <a:pt x="8097" y="5482051"/>
                </a:cubicBezTo>
                <a:cubicBezTo>
                  <a:pt x="9155" y="3262415"/>
                  <a:pt x="689" y="2381314"/>
                  <a:pt x="1747" y="161678"/>
                </a:cubicBezTo>
                <a:close/>
              </a:path>
            </a:pathLst>
          </a:custGeom>
          <a:solidFill>
            <a:schemeClr val="bg2"/>
          </a:solidFill>
        </p:spPr>
        <p:txBody>
          <a:bodyPr/>
          <a:lstStyle>
            <a:lvl1pPr marL="0" marR="0" indent="0" algn="ctr" defTabSz="914400" rtl="0" eaLnBrk="1" fontAlgn="auto" latinLnBrk="0" hangingPunct="1">
              <a:lnSpc>
                <a:spcPct val="300000"/>
              </a:lnSpc>
              <a:spcBef>
                <a:spcPts val="4200"/>
              </a:spcBef>
              <a:spcAft>
                <a:spcPts val="0"/>
              </a:spcAft>
              <a:buClrTx/>
              <a:buSzTx/>
              <a:buFontTx/>
              <a:buNone/>
              <a:tabLst/>
              <a:defRPr sz="1400">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Klicka på ikonen för att lägga in bild   </a:t>
            </a:r>
          </a:p>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   </a:t>
            </a:r>
          </a:p>
          <a:p>
            <a:endParaRPr lang="sv-SE" dirty="0"/>
          </a:p>
        </p:txBody>
      </p:sp>
      <p:sp>
        <p:nvSpPr>
          <p:cNvPr id="6" name="Platshållare för text 8">
            <a:extLst>
              <a:ext uri="{FF2B5EF4-FFF2-40B4-BE49-F238E27FC236}">
                <a16:creationId xmlns:a16="http://schemas.microsoft.com/office/drawing/2014/main" id="{E622E4C8-152B-42E0-8E3F-85BC4C913B8B}"/>
              </a:ext>
            </a:extLst>
          </p:cNvPr>
          <p:cNvSpPr>
            <a:spLocks noGrp="1"/>
          </p:cNvSpPr>
          <p:nvPr>
            <p:ph type="body" sz="quarter" idx="11" hasCustomPrompt="1"/>
          </p:nvPr>
        </p:nvSpPr>
        <p:spPr>
          <a:xfrm>
            <a:off x="1559385"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1246967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alvbild med text och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293196" y="5869693"/>
            <a:ext cx="9554189" cy="486704"/>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Detta rubrikfält används vid </a:t>
            </a:r>
            <a:r>
              <a:rPr lang="sv-SE" dirty="0" err="1"/>
              <a:t>halvbild</a:t>
            </a:r>
            <a:endParaRPr lang="sv-SE" dirty="0"/>
          </a:p>
        </p:txBody>
      </p:sp>
      <p:sp>
        <p:nvSpPr>
          <p:cNvPr id="9" name="Platshållare för bild 9">
            <a:extLst>
              <a:ext uri="{FF2B5EF4-FFF2-40B4-BE49-F238E27FC236}">
                <a16:creationId xmlns:a16="http://schemas.microsoft.com/office/drawing/2014/main" id="{347E835F-CBD4-4961-833E-DF753E0BB00E}"/>
              </a:ext>
            </a:extLst>
          </p:cNvPr>
          <p:cNvSpPr>
            <a:spLocks noGrp="1"/>
          </p:cNvSpPr>
          <p:nvPr>
            <p:ph type="pic" sz="quarter" idx="10" hasCustomPrompt="1"/>
          </p:nvPr>
        </p:nvSpPr>
        <p:spPr>
          <a:xfrm>
            <a:off x="188644" y="177224"/>
            <a:ext cx="5813861" cy="5420085"/>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 name="connsiteX0" fmla="*/ 0 w 5409044"/>
              <a:gd name="connsiteY0" fmla="*/ 0 h 7446632"/>
              <a:gd name="connsiteX1" fmla="*/ 4724633 w 5409044"/>
              <a:gd name="connsiteY1" fmla="*/ 0 h 7446632"/>
              <a:gd name="connsiteX2" fmla="*/ 4814281 w 5409044"/>
              <a:gd name="connsiteY2" fmla="*/ 6858000 h 7446632"/>
              <a:gd name="connsiteX3" fmla="*/ 2262026 w 5409044"/>
              <a:gd name="connsiteY3" fmla="*/ 7446629 h 7446632"/>
              <a:gd name="connsiteX4" fmla="*/ 0 w 5409044"/>
              <a:gd name="connsiteY4" fmla="*/ 6858000 h 7446632"/>
              <a:gd name="connsiteX5" fmla="*/ 0 w 5409044"/>
              <a:gd name="connsiteY5" fmla="*/ 0 h 7446632"/>
              <a:gd name="connsiteX0" fmla="*/ 0 w 5409044"/>
              <a:gd name="connsiteY0" fmla="*/ 334 h 7446966"/>
              <a:gd name="connsiteX1" fmla="*/ 357026 w 5409044"/>
              <a:gd name="connsiteY1" fmla="*/ 2352 h 7446966"/>
              <a:gd name="connsiteX2" fmla="*/ 4724633 w 5409044"/>
              <a:gd name="connsiteY2" fmla="*/ 334 h 7446966"/>
              <a:gd name="connsiteX3" fmla="*/ 4814281 w 5409044"/>
              <a:gd name="connsiteY3" fmla="*/ 6858334 h 7446966"/>
              <a:gd name="connsiteX4" fmla="*/ 2262026 w 5409044"/>
              <a:gd name="connsiteY4" fmla="*/ 7446963 h 7446966"/>
              <a:gd name="connsiteX5" fmla="*/ 0 w 5409044"/>
              <a:gd name="connsiteY5" fmla="*/ 6858334 h 7446966"/>
              <a:gd name="connsiteX6" fmla="*/ 0 w 5409044"/>
              <a:gd name="connsiteY6" fmla="*/ 334 h 7446966"/>
              <a:gd name="connsiteX0" fmla="*/ 3175 w 5409044"/>
              <a:gd name="connsiteY0" fmla="*/ 199091 h 7446632"/>
              <a:gd name="connsiteX1" fmla="*/ 357026 w 5409044"/>
              <a:gd name="connsiteY1" fmla="*/ 2018 h 7446632"/>
              <a:gd name="connsiteX2" fmla="*/ 4724633 w 5409044"/>
              <a:gd name="connsiteY2" fmla="*/ 0 h 7446632"/>
              <a:gd name="connsiteX3" fmla="*/ 4814281 w 5409044"/>
              <a:gd name="connsiteY3" fmla="*/ 6858000 h 7446632"/>
              <a:gd name="connsiteX4" fmla="*/ 2262026 w 5409044"/>
              <a:gd name="connsiteY4" fmla="*/ 7446629 h 7446632"/>
              <a:gd name="connsiteX5" fmla="*/ 0 w 5409044"/>
              <a:gd name="connsiteY5" fmla="*/ 6858000 h 7446632"/>
              <a:gd name="connsiteX6" fmla="*/ 3175 w 5409044"/>
              <a:gd name="connsiteY6" fmla="*/ 199091 h 7446632"/>
              <a:gd name="connsiteX0" fmla="*/ 3175 w 5409044"/>
              <a:gd name="connsiteY0" fmla="*/ 199867 h 7447408"/>
              <a:gd name="connsiteX1" fmla="*/ 357026 w 5409044"/>
              <a:gd name="connsiteY1" fmla="*/ 2794 h 7447408"/>
              <a:gd name="connsiteX2" fmla="*/ 4724633 w 5409044"/>
              <a:gd name="connsiteY2" fmla="*/ 776 h 7447408"/>
              <a:gd name="connsiteX3" fmla="*/ 4814281 w 5409044"/>
              <a:gd name="connsiteY3" fmla="*/ 6858776 h 7447408"/>
              <a:gd name="connsiteX4" fmla="*/ 2262026 w 5409044"/>
              <a:gd name="connsiteY4" fmla="*/ 7447405 h 7447408"/>
              <a:gd name="connsiteX5" fmla="*/ 0 w 5409044"/>
              <a:gd name="connsiteY5" fmla="*/ 6858776 h 7447408"/>
              <a:gd name="connsiteX6" fmla="*/ 3175 w 5409044"/>
              <a:gd name="connsiteY6" fmla="*/ 199867 h 7447408"/>
              <a:gd name="connsiteX0" fmla="*/ 3175 w 5409044"/>
              <a:gd name="connsiteY0" fmla="*/ 202804 h 7450345"/>
              <a:gd name="connsiteX1" fmla="*/ 103026 w 5409044"/>
              <a:gd name="connsiteY1" fmla="*/ 2176 h 7450345"/>
              <a:gd name="connsiteX2" fmla="*/ 4724633 w 5409044"/>
              <a:gd name="connsiteY2" fmla="*/ 3713 h 7450345"/>
              <a:gd name="connsiteX3" fmla="*/ 4814281 w 5409044"/>
              <a:gd name="connsiteY3" fmla="*/ 6861713 h 7450345"/>
              <a:gd name="connsiteX4" fmla="*/ 2262026 w 5409044"/>
              <a:gd name="connsiteY4" fmla="*/ 7450342 h 7450345"/>
              <a:gd name="connsiteX5" fmla="*/ 0 w 5409044"/>
              <a:gd name="connsiteY5" fmla="*/ 6861713 h 7450345"/>
              <a:gd name="connsiteX6" fmla="*/ 3175 w 5409044"/>
              <a:gd name="connsiteY6" fmla="*/ 202804 h 7450345"/>
              <a:gd name="connsiteX0" fmla="*/ 3175 w 5409044"/>
              <a:gd name="connsiteY0" fmla="*/ 205811 h 7449797"/>
              <a:gd name="connsiteX1" fmla="*/ 1030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3175 w 5409044"/>
              <a:gd name="connsiteY0" fmla="*/ 205811 h 7449797"/>
              <a:gd name="connsiteX1" fmla="*/ 141126 w 5409044"/>
              <a:gd name="connsiteY1" fmla="*/ 1628 h 7449797"/>
              <a:gd name="connsiteX2" fmla="*/ 4724633 w 5409044"/>
              <a:gd name="connsiteY2" fmla="*/ 3165 h 7449797"/>
              <a:gd name="connsiteX3" fmla="*/ 4814281 w 5409044"/>
              <a:gd name="connsiteY3" fmla="*/ 6861165 h 7449797"/>
              <a:gd name="connsiteX4" fmla="*/ 2262026 w 5409044"/>
              <a:gd name="connsiteY4" fmla="*/ 7449794 h 7449797"/>
              <a:gd name="connsiteX5" fmla="*/ 0 w 5409044"/>
              <a:gd name="connsiteY5" fmla="*/ 6861165 h 7449797"/>
              <a:gd name="connsiteX6" fmla="*/ 3175 w 5409044"/>
              <a:gd name="connsiteY6" fmla="*/ 205811 h 7449797"/>
              <a:gd name="connsiteX0" fmla="*/ 9525 w 5415394"/>
              <a:gd name="connsiteY0" fmla="*/ 205811 h 7449797"/>
              <a:gd name="connsiteX1" fmla="*/ 147476 w 5415394"/>
              <a:gd name="connsiteY1" fmla="*/ 1628 h 7449797"/>
              <a:gd name="connsiteX2" fmla="*/ 4730983 w 5415394"/>
              <a:gd name="connsiteY2" fmla="*/ 3165 h 7449797"/>
              <a:gd name="connsiteX3" fmla="*/ 4820631 w 5415394"/>
              <a:gd name="connsiteY3" fmla="*/ 6861165 h 7449797"/>
              <a:gd name="connsiteX4" fmla="*/ 2268376 w 5415394"/>
              <a:gd name="connsiteY4" fmla="*/ 7449794 h 7449797"/>
              <a:gd name="connsiteX5" fmla="*/ 0 w 5415394"/>
              <a:gd name="connsiteY5" fmla="*/ 5211548 h 7449797"/>
              <a:gd name="connsiteX6" fmla="*/ 9525 w 5415394"/>
              <a:gd name="connsiteY6" fmla="*/ 205811 h 7449797"/>
              <a:gd name="connsiteX0" fmla="*/ 9525 w 5415394"/>
              <a:gd name="connsiteY0" fmla="*/ 205811 h 6861165"/>
              <a:gd name="connsiteX1" fmla="*/ 147476 w 5415394"/>
              <a:gd name="connsiteY1" fmla="*/ 1628 h 6861165"/>
              <a:gd name="connsiteX2" fmla="*/ 4730983 w 5415394"/>
              <a:gd name="connsiteY2" fmla="*/ 3165 h 6861165"/>
              <a:gd name="connsiteX3" fmla="*/ 4820631 w 5415394"/>
              <a:gd name="connsiteY3" fmla="*/ 6861165 h 6861165"/>
              <a:gd name="connsiteX4" fmla="*/ 2042951 w 5415394"/>
              <a:gd name="connsiteY4" fmla="*/ 5558423 h 6861165"/>
              <a:gd name="connsiteX5" fmla="*/ 0 w 5415394"/>
              <a:gd name="connsiteY5" fmla="*/ 5211548 h 6861165"/>
              <a:gd name="connsiteX6" fmla="*/ 9525 w 541539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2036601 w 5409044"/>
              <a:gd name="connsiteY4" fmla="*/ 5558423 h 6861165"/>
              <a:gd name="connsiteX5" fmla="*/ 0 w 5409044"/>
              <a:gd name="connsiteY5" fmla="*/ 5222214 h 6861165"/>
              <a:gd name="connsiteX6" fmla="*/ 3175 w 5409044"/>
              <a:gd name="connsiteY6" fmla="*/ 205811 h 6861165"/>
              <a:gd name="connsiteX0" fmla="*/ 3175 w 5409044"/>
              <a:gd name="connsiteY0" fmla="*/ 205811 h 6861165"/>
              <a:gd name="connsiteX1" fmla="*/ 141126 w 5409044"/>
              <a:gd name="connsiteY1" fmla="*/ 1628 h 6861165"/>
              <a:gd name="connsiteX2" fmla="*/ 4724633 w 5409044"/>
              <a:gd name="connsiteY2" fmla="*/ 3165 h 6861165"/>
              <a:gd name="connsiteX3" fmla="*/ 4814281 w 5409044"/>
              <a:gd name="connsiteY3" fmla="*/ 6861165 h 6861165"/>
              <a:gd name="connsiteX4" fmla="*/ 1906426 w 5409044"/>
              <a:gd name="connsiteY4" fmla="*/ 6066818 h 6861165"/>
              <a:gd name="connsiteX5" fmla="*/ 0 w 5409044"/>
              <a:gd name="connsiteY5" fmla="*/ 5222214 h 6861165"/>
              <a:gd name="connsiteX6" fmla="*/ 3175 w 5409044"/>
              <a:gd name="connsiteY6" fmla="*/ 205811 h 6861165"/>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3175 w 6997717"/>
              <a:gd name="connsiteY0" fmla="*/ 205811 h 6068353"/>
              <a:gd name="connsiteX1" fmla="*/ 141126 w 6997717"/>
              <a:gd name="connsiteY1" fmla="*/ 1628 h 6068353"/>
              <a:gd name="connsiteX2" fmla="*/ 4724633 w 6997717"/>
              <a:gd name="connsiteY2" fmla="*/ 3165 h 6068353"/>
              <a:gd name="connsiteX3" fmla="*/ 6789131 w 6997717"/>
              <a:gd name="connsiteY3" fmla="*/ 6068353 h 6068353"/>
              <a:gd name="connsiteX4" fmla="*/ 1906426 w 6997717"/>
              <a:gd name="connsiteY4" fmla="*/ 6066818 h 6068353"/>
              <a:gd name="connsiteX5" fmla="*/ 0 w 6997717"/>
              <a:gd name="connsiteY5" fmla="*/ 5222214 h 6068353"/>
              <a:gd name="connsiteX6" fmla="*/ 3175 w 6997717"/>
              <a:gd name="connsiteY6" fmla="*/ 205811 h 6068353"/>
              <a:gd name="connsiteX0" fmla="*/ 775 w 6995317"/>
              <a:gd name="connsiteY0" fmla="*/ 205811 h 6068353"/>
              <a:gd name="connsiteX1" fmla="*/ 138726 w 6995317"/>
              <a:gd name="connsiteY1" fmla="*/ 1628 h 6068353"/>
              <a:gd name="connsiteX2" fmla="*/ 4722233 w 6995317"/>
              <a:gd name="connsiteY2" fmla="*/ 3165 h 6068353"/>
              <a:gd name="connsiteX3" fmla="*/ 6786731 w 6995317"/>
              <a:gd name="connsiteY3" fmla="*/ 6068353 h 6068353"/>
              <a:gd name="connsiteX4" fmla="*/ 1904026 w 6995317"/>
              <a:gd name="connsiteY4" fmla="*/ 6066818 h 6068353"/>
              <a:gd name="connsiteX5" fmla="*/ 7125 w 6995317"/>
              <a:gd name="connsiteY5" fmla="*/ 5495965 h 6068353"/>
              <a:gd name="connsiteX6" fmla="*/ 775 w 6995317"/>
              <a:gd name="connsiteY6" fmla="*/ 205811 h 6068353"/>
              <a:gd name="connsiteX0" fmla="*/ 775 w 6995317"/>
              <a:gd name="connsiteY0" fmla="*/ 205811 h 6068572"/>
              <a:gd name="connsiteX1" fmla="*/ 138726 w 6995317"/>
              <a:gd name="connsiteY1" fmla="*/ 1628 h 6068572"/>
              <a:gd name="connsiteX2" fmla="*/ 4722233 w 6995317"/>
              <a:gd name="connsiteY2" fmla="*/ 3165 h 6068572"/>
              <a:gd name="connsiteX3" fmla="*/ 6786731 w 6995317"/>
              <a:gd name="connsiteY3" fmla="*/ 6068353 h 6068572"/>
              <a:gd name="connsiteX4" fmla="*/ 1904026 w 6995317"/>
              <a:gd name="connsiteY4" fmla="*/ 6066818 h 6068572"/>
              <a:gd name="connsiteX5" fmla="*/ 7125 w 6995317"/>
              <a:gd name="connsiteY5" fmla="*/ 5495965 h 6068572"/>
              <a:gd name="connsiteX6" fmla="*/ 775 w 6995317"/>
              <a:gd name="connsiteY6" fmla="*/ 205811 h 6068572"/>
              <a:gd name="connsiteX0" fmla="*/ 775 w 6995317"/>
              <a:gd name="connsiteY0" fmla="*/ 205811 h 6070189"/>
              <a:gd name="connsiteX1" fmla="*/ 138726 w 6995317"/>
              <a:gd name="connsiteY1" fmla="*/ 1628 h 6070189"/>
              <a:gd name="connsiteX2" fmla="*/ 4722233 w 6995317"/>
              <a:gd name="connsiteY2" fmla="*/ 3165 h 6070189"/>
              <a:gd name="connsiteX3" fmla="*/ 6786731 w 6995317"/>
              <a:gd name="connsiteY3" fmla="*/ 6068353 h 6070189"/>
              <a:gd name="connsiteX4" fmla="*/ 1904026 w 6995317"/>
              <a:gd name="connsiteY4" fmla="*/ 6066818 h 6070189"/>
              <a:gd name="connsiteX5" fmla="*/ 7125 w 6995317"/>
              <a:gd name="connsiteY5" fmla="*/ 5495965 h 6070189"/>
              <a:gd name="connsiteX6" fmla="*/ 775 w 6995317"/>
              <a:gd name="connsiteY6" fmla="*/ 205811 h 6070189"/>
              <a:gd name="connsiteX0" fmla="*/ 775 w 6995317"/>
              <a:gd name="connsiteY0" fmla="*/ 205811 h 6069883"/>
              <a:gd name="connsiteX1" fmla="*/ 138726 w 6995317"/>
              <a:gd name="connsiteY1" fmla="*/ 1628 h 6069883"/>
              <a:gd name="connsiteX2" fmla="*/ 4722233 w 6995317"/>
              <a:gd name="connsiteY2" fmla="*/ 3165 h 6069883"/>
              <a:gd name="connsiteX3" fmla="*/ 6786731 w 6995317"/>
              <a:gd name="connsiteY3" fmla="*/ 6068353 h 6069883"/>
              <a:gd name="connsiteX4" fmla="*/ 1904026 w 6995317"/>
              <a:gd name="connsiteY4" fmla="*/ 6066818 h 6069883"/>
              <a:gd name="connsiteX5" fmla="*/ 7125 w 6995317"/>
              <a:gd name="connsiteY5" fmla="*/ 5495965 h 6069883"/>
              <a:gd name="connsiteX6" fmla="*/ 775 w 6995317"/>
              <a:gd name="connsiteY6" fmla="*/ 205811 h 6069883"/>
              <a:gd name="connsiteX0" fmla="*/ 775 w 8098398"/>
              <a:gd name="connsiteY0" fmla="*/ 205811 h 6069883"/>
              <a:gd name="connsiteX1" fmla="*/ 138726 w 8098398"/>
              <a:gd name="connsiteY1" fmla="*/ 1628 h 6069883"/>
              <a:gd name="connsiteX2" fmla="*/ 7782933 w 8098398"/>
              <a:gd name="connsiteY2" fmla="*/ 6721 h 6069883"/>
              <a:gd name="connsiteX3" fmla="*/ 6786731 w 8098398"/>
              <a:gd name="connsiteY3" fmla="*/ 6068353 h 6069883"/>
              <a:gd name="connsiteX4" fmla="*/ 1904026 w 8098398"/>
              <a:gd name="connsiteY4" fmla="*/ 6066818 h 6069883"/>
              <a:gd name="connsiteX5" fmla="*/ 7125 w 8098398"/>
              <a:gd name="connsiteY5" fmla="*/ 5495965 h 6069883"/>
              <a:gd name="connsiteX6" fmla="*/ 775 w 8098398"/>
              <a:gd name="connsiteY6" fmla="*/ 205811 h 6069883"/>
              <a:gd name="connsiteX0" fmla="*/ 775 w 11796917"/>
              <a:gd name="connsiteY0" fmla="*/ 205811 h 6069883"/>
              <a:gd name="connsiteX1" fmla="*/ 138726 w 11796917"/>
              <a:gd name="connsiteY1" fmla="*/ 1628 h 6069883"/>
              <a:gd name="connsiteX2" fmla="*/ 11704058 w 11796917"/>
              <a:gd name="connsiteY2" fmla="*/ 10276 h 6069883"/>
              <a:gd name="connsiteX3" fmla="*/ 6786731 w 11796917"/>
              <a:gd name="connsiteY3" fmla="*/ 6068353 h 6069883"/>
              <a:gd name="connsiteX4" fmla="*/ 1904026 w 11796917"/>
              <a:gd name="connsiteY4" fmla="*/ 6066818 h 6069883"/>
              <a:gd name="connsiteX5" fmla="*/ 7125 w 11796917"/>
              <a:gd name="connsiteY5" fmla="*/ 5495965 h 6069883"/>
              <a:gd name="connsiteX6" fmla="*/ 775 w 11796917"/>
              <a:gd name="connsiteY6" fmla="*/ 205811 h 6069883"/>
              <a:gd name="connsiteX0" fmla="*/ 775 w 12397281"/>
              <a:gd name="connsiteY0" fmla="*/ 205811 h 6069883"/>
              <a:gd name="connsiteX1" fmla="*/ 138726 w 12397281"/>
              <a:gd name="connsiteY1" fmla="*/ 1628 h 6069883"/>
              <a:gd name="connsiteX2" fmla="*/ 11704058 w 12397281"/>
              <a:gd name="connsiteY2" fmla="*/ 10276 h 6069883"/>
              <a:gd name="connsiteX3" fmla="*/ 11809581 w 12397281"/>
              <a:gd name="connsiteY3" fmla="*/ 6064798 h 6069883"/>
              <a:gd name="connsiteX4" fmla="*/ 1904026 w 12397281"/>
              <a:gd name="connsiteY4" fmla="*/ 6066818 h 6069883"/>
              <a:gd name="connsiteX5" fmla="*/ 7125 w 12397281"/>
              <a:gd name="connsiteY5" fmla="*/ 5495965 h 6069883"/>
              <a:gd name="connsiteX6" fmla="*/ 775 w 12397281"/>
              <a:gd name="connsiteY6" fmla="*/ 205811 h 6069883"/>
              <a:gd name="connsiteX0" fmla="*/ 775 w 12104055"/>
              <a:gd name="connsiteY0" fmla="*/ 205811 h 6069883"/>
              <a:gd name="connsiteX1" fmla="*/ 138726 w 12104055"/>
              <a:gd name="connsiteY1" fmla="*/ 1628 h 6069883"/>
              <a:gd name="connsiteX2" fmla="*/ 11704058 w 12104055"/>
              <a:gd name="connsiteY2" fmla="*/ 10276 h 6069883"/>
              <a:gd name="connsiteX3" fmla="*/ 11809581 w 12104055"/>
              <a:gd name="connsiteY3" fmla="*/ 6064798 h 6069883"/>
              <a:gd name="connsiteX4" fmla="*/ 1904026 w 12104055"/>
              <a:gd name="connsiteY4" fmla="*/ 6066818 h 6069883"/>
              <a:gd name="connsiteX5" fmla="*/ 7125 w 12104055"/>
              <a:gd name="connsiteY5" fmla="*/ 5495965 h 6069883"/>
              <a:gd name="connsiteX6" fmla="*/ 775 w 12104055"/>
              <a:gd name="connsiteY6" fmla="*/ 205811 h 6069883"/>
              <a:gd name="connsiteX0" fmla="*/ 775 w 12100788"/>
              <a:gd name="connsiteY0" fmla="*/ 205811 h 6069883"/>
              <a:gd name="connsiteX1" fmla="*/ 138726 w 12100788"/>
              <a:gd name="connsiteY1" fmla="*/ 1628 h 6069883"/>
              <a:gd name="connsiteX2" fmla="*/ 11704058 w 12100788"/>
              <a:gd name="connsiteY2" fmla="*/ 10276 h 6069883"/>
              <a:gd name="connsiteX3" fmla="*/ 11809581 w 12100788"/>
              <a:gd name="connsiteY3" fmla="*/ 6064798 h 6069883"/>
              <a:gd name="connsiteX4" fmla="*/ 1904026 w 12100788"/>
              <a:gd name="connsiteY4" fmla="*/ 6066818 h 6069883"/>
              <a:gd name="connsiteX5" fmla="*/ 7125 w 12100788"/>
              <a:gd name="connsiteY5" fmla="*/ 5495965 h 6069883"/>
              <a:gd name="connsiteX6" fmla="*/ 775 w 12100788"/>
              <a:gd name="connsiteY6" fmla="*/ 205811 h 6069883"/>
              <a:gd name="connsiteX0" fmla="*/ 775 w 11811571"/>
              <a:gd name="connsiteY0" fmla="*/ 205811 h 6069883"/>
              <a:gd name="connsiteX1" fmla="*/ 138726 w 11811571"/>
              <a:gd name="connsiteY1" fmla="*/ 1628 h 6069883"/>
              <a:gd name="connsiteX2" fmla="*/ 11704058 w 11811571"/>
              <a:gd name="connsiteY2" fmla="*/ 10276 h 6069883"/>
              <a:gd name="connsiteX3" fmla="*/ 11809581 w 11811571"/>
              <a:gd name="connsiteY3" fmla="*/ 6064798 h 6069883"/>
              <a:gd name="connsiteX4" fmla="*/ 1904026 w 11811571"/>
              <a:gd name="connsiteY4" fmla="*/ 6066818 h 6069883"/>
              <a:gd name="connsiteX5" fmla="*/ 7125 w 11811571"/>
              <a:gd name="connsiteY5" fmla="*/ 5495965 h 6069883"/>
              <a:gd name="connsiteX6" fmla="*/ 775 w 11811571"/>
              <a:gd name="connsiteY6" fmla="*/ 205811 h 6069883"/>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111"/>
              <a:gd name="connsiteY0" fmla="*/ 499933 h 6364005"/>
              <a:gd name="connsiteX1" fmla="*/ 138726 w 12594111"/>
              <a:gd name="connsiteY1" fmla="*/ 295750 h 6364005"/>
              <a:gd name="connsiteX2" fmla="*/ 11704058 w 12594111"/>
              <a:gd name="connsiteY2" fmla="*/ 304398 h 6364005"/>
              <a:gd name="connsiteX3" fmla="*/ 11816376 w 12594111"/>
              <a:gd name="connsiteY3" fmla="*/ 413074 h 6364005"/>
              <a:gd name="connsiteX4" fmla="*/ 11809581 w 12594111"/>
              <a:gd name="connsiteY4" fmla="*/ 6358920 h 6364005"/>
              <a:gd name="connsiteX5" fmla="*/ 1904026 w 12594111"/>
              <a:gd name="connsiteY5" fmla="*/ 6360940 h 6364005"/>
              <a:gd name="connsiteX6" fmla="*/ 7125 w 12594111"/>
              <a:gd name="connsiteY6" fmla="*/ 5790087 h 6364005"/>
              <a:gd name="connsiteX7" fmla="*/ 775 w 12594111"/>
              <a:gd name="connsiteY7" fmla="*/ 499933 h 6364005"/>
              <a:gd name="connsiteX0" fmla="*/ 775 w 12594986"/>
              <a:gd name="connsiteY0" fmla="*/ 205812 h 6069884"/>
              <a:gd name="connsiteX1" fmla="*/ 138726 w 12594986"/>
              <a:gd name="connsiteY1" fmla="*/ 1629 h 6069884"/>
              <a:gd name="connsiteX2" fmla="*/ 11704058 w 12594986"/>
              <a:gd name="connsiteY2" fmla="*/ 10277 h 6069884"/>
              <a:gd name="connsiteX3" fmla="*/ 11819551 w 12594986"/>
              <a:gd name="connsiteY3" fmla="*/ 1121522 h 6069884"/>
              <a:gd name="connsiteX4" fmla="*/ 11809581 w 12594986"/>
              <a:gd name="connsiteY4" fmla="*/ 6064799 h 6069884"/>
              <a:gd name="connsiteX5" fmla="*/ 1904026 w 12594986"/>
              <a:gd name="connsiteY5" fmla="*/ 6066819 h 6069884"/>
              <a:gd name="connsiteX6" fmla="*/ 7125 w 12594986"/>
              <a:gd name="connsiteY6" fmla="*/ 5495966 h 6069884"/>
              <a:gd name="connsiteX7" fmla="*/ 775 w 12594986"/>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21813"/>
              <a:gd name="connsiteY0" fmla="*/ 205812 h 6069884"/>
              <a:gd name="connsiteX1" fmla="*/ 138726 w 11821813"/>
              <a:gd name="connsiteY1" fmla="*/ 1629 h 6069884"/>
              <a:gd name="connsiteX2" fmla="*/ 9735558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37957"/>
              <a:gd name="connsiteY0" fmla="*/ 205812 h 6069884"/>
              <a:gd name="connsiteX1" fmla="*/ 138726 w 11837957"/>
              <a:gd name="connsiteY1" fmla="*/ 1629 h 6069884"/>
              <a:gd name="connsiteX2" fmla="*/ 11192883 w 11837957"/>
              <a:gd name="connsiteY2" fmla="*/ 6722 h 6069884"/>
              <a:gd name="connsiteX3" fmla="*/ 11819551 w 11837957"/>
              <a:gd name="connsiteY3" fmla="*/ 1121522 h 6069884"/>
              <a:gd name="connsiteX4" fmla="*/ 11809581 w 11837957"/>
              <a:gd name="connsiteY4" fmla="*/ 6064799 h 6069884"/>
              <a:gd name="connsiteX5" fmla="*/ 1904026 w 11837957"/>
              <a:gd name="connsiteY5" fmla="*/ 6066819 h 6069884"/>
              <a:gd name="connsiteX6" fmla="*/ 7125 w 11837957"/>
              <a:gd name="connsiteY6" fmla="*/ 5495966 h 6069884"/>
              <a:gd name="connsiteX7" fmla="*/ 775 w 11837957"/>
              <a:gd name="connsiteY7" fmla="*/ 205812 h 6069884"/>
              <a:gd name="connsiteX0" fmla="*/ 775 w 11825545"/>
              <a:gd name="connsiteY0" fmla="*/ 205812 h 6069884"/>
              <a:gd name="connsiteX1" fmla="*/ 138726 w 11825545"/>
              <a:gd name="connsiteY1" fmla="*/ 1629 h 6069884"/>
              <a:gd name="connsiteX2" fmla="*/ 11192883 w 11825545"/>
              <a:gd name="connsiteY2" fmla="*/ 6722 h 6069884"/>
              <a:gd name="connsiteX3" fmla="*/ 11819551 w 11825545"/>
              <a:gd name="connsiteY3" fmla="*/ 1121522 h 6069884"/>
              <a:gd name="connsiteX4" fmla="*/ 11809581 w 11825545"/>
              <a:gd name="connsiteY4" fmla="*/ 6064799 h 6069884"/>
              <a:gd name="connsiteX5" fmla="*/ 1904026 w 11825545"/>
              <a:gd name="connsiteY5" fmla="*/ 6066819 h 6069884"/>
              <a:gd name="connsiteX6" fmla="*/ 7125 w 11825545"/>
              <a:gd name="connsiteY6" fmla="*/ 5495966 h 6069884"/>
              <a:gd name="connsiteX7" fmla="*/ 775 w 11825545"/>
              <a:gd name="connsiteY7" fmla="*/ 205812 h 6069884"/>
              <a:gd name="connsiteX0" fmla="*/ 775 w 11821813"/>
              <a:gd name="connsiteY0" fmla="*/ 205812 h 6069884"/>
              <a:gd name="connsiteX1" fmla="*/ 138726 w 11821813"/>
              <a:gd name="connsiteY1" fmla="*/ 1629 h 6069884"/>
              <a:gd name="connsiteX2" fmla="*/ 11192883 w 11821813"/>
              <a:gd name="connsiteY2" fmla="*/ 6722 h 6069884"/>
              <a:gd name="connsiteX3" fmla="*/ 11819551 w 11821813"/>
              <a:gd name="connsiteY3" fmla="*/ 1121522 h 6069884"/>
              <a:gd name="connsiteX4" fmla="*/ 11809581 w 11821813"/>
              <a:gd name="connsiteY4" fmla="*/ 6064799 h 6069884"/>
              <a:gd name="connsiteX5" fmla="*/ 1904026 w 11821813"/>
              <a:gd name="connsiteY5" fmla="*/ 6066819 h 6069884"/>
              <a:gd name="connsiteX6" fmla="*/ 7125 w 11821813"/>
              <a:gd name="connsiteY6" fmla="*/ 5495966 h 6069884"/>
              <a:gd name="connsiteX7" fmla="*/ 775 w 11821813"/>
              <a:gd name="connsiteY7" fmla="*/ 205812 h 6069884"/>
              <a:gd name="connsiteX0" fmla="*/ 775 w 11866535"/>
              <a:gd name="connsiteY0" fmla="*/ 205812 h 6069884"/>
              <a:gd name="connsiteX1" fmla="*/ 138726 w 11866535"/>
              <a:gd name="connsiteY1" fmla="*/ 1629 h 6069884"/>
              <a:gd name="connsiteX2" fmla="*/ 11700883 w 11866535"/>
              <a:gd name="connsiteY2" fmla="*/ 13832 h 6069884"/>
              <a:gd name="connsiteX3" fmla="*/ 11819551 w 11866535"/>
              <a:gd name="connsiteY3" fmla="*/ 1121522 h 6069884"/>
              <a:gd name="connsiteX4" fmla="*/ 11809581 w 11866535"/>
              <a:gd name="connsiteY4" fmla="*/ 6064799 h 6069884"/>
              <a:gd name="connsiteX5" fmla="*/ 1904026 w 11866535"/>
              <a:gd name="connsiteY5" fmla="*/ 6066819 h 6069884"/>
              <a:gd name="connsiteX6" fmla="*/ 7125 w 11866535"/>
              <a:gd name="connsiteY6" fmla="*/ 5495966 h 6069884"/>
              <a:gd name="connsiteX7" fmla="*/ 775 w 11866535"/>
              <a:gd name="connsiteY7" fmla="*/ 205812 h 6069884"/>
              <a:gd name="connsiteX0" fmla="*/ 775 w 11871795"/>
              <a:gd name="connsiteY0" fmla="*/ 205812 h 6069884"/>
              <a:gd name="connsiteX1" fmla="*/ 138726 w 11871795"/>
              <a:gd name="connsiteY1" fmla="*/ 1629 h 6069884"/>
              <a:gd name="connsiteX2" fmla="*/ 11700883 w 11871795"/>
              <a:gd name="connsiteY2" fmla="*/ 13832 h 6069884"/>
              <a:gd name="connsiteX3" fmla="*/ 11819551 w 11871795"/>
              <a:gd name="connsiteY3" fmla="*/ 1121522 h 6069884"/>
              <a:gd name="connsiteX4" fmla="*/ 11809581 w 11871795"/>
              <a:gd name="connsiteY4" fmla="*/ 6064799 h 6069884"/>
              <a:gd name="connsiteX5" fmla="*/ 1904026 w 11871795"/>
              <a:gd name="connsiteY5" fmla="*/ 6066819 h 6069884"/>
              <a:gd name="connsiteX6" fmla="*/ 7125 w 11871795"/>
              <a:gd name="connsiteY6" fmla="*/ 5495966 h 6069884"/>
              <a:gd name="connsiteX7" fmla="*/ 775 w 11871795"/>
              <a:gd name="connsiteY7" fmla="*/ 205812 h 6069884"/>
              <a:gd name="connsiteX0" fmla="*/ 775 w 11850218"/>
              <a:gd name="connsiteY0" fmla="*/ 205812 h 6069884"/>
              <a:gd name="connsiteX1" fmla="*/ 138726 w 11850218"/>
              <a:gd name="connsiteY1" fmla="*/ 1629 h 6069884"/>
              <a:gd name="connsiteX2" fmla="*/ 11659608 w 11850218"/>
              <a:gd name="connsiteY2" fmla="*/ 10277 h 6069884"/>
              <a:gd name="connsiteX3" fmla="*/ 11819551 w 11850218"/>
              <a:gd name="connsiteY3" fmla="*/ 1121522 h 6069884"/>
              <a:gd name="connsiteX4" fmla="*/ 11809581 w 11850218"/>
              <a:gd name="connsiteY4" fmla="*/ 6064799 h 6069884"/>
              <a:gd name="connsiteX5" fmla="*/ 1904026 w 11850218"/>
              <a:gd name="connsiteY5" fmla="*/ 6066819 h 6069884"/>
              <a:gd name="connsiteX6" fmla="*/ 7125 w 11850218"/>
              <a:gd name="connsiteY6" fmla="*/ 5495966 h 6069884"/>
              <a:gd name="connsiteX7" fmla="*/ 775 w 11850218"/>
              <a:gd name="connsiteY7" fmla="*/ 205812 h 6069884"/>
              <a:gd name="connsiteX0" fmla="*/ 775 w 11831396"/>
              <a:gd name="connsiteY0" fmla="*/ 205812 h 6069884"/>
              <a:gd name="connsiteX1" fmla="*/ 138726 w 11831396"/>
              <a:gd name="connsiteY1" fmla="*/ 1629 h 6069884"/>
              <a:gd name="connsiteX2" fmla="*/ 11659608 w 11831396"/>
              <a:gd name="connsiteY2" fmla="*/ 10277 h 6069884"/>
              <a:gd name="connsiteX3" fmla="*/ 11819551 w 11831396"/>
              <a:gd name="connsiteY3" fmla="*/ 1121522 h 6069884"/>
              <a:gd name="connsiteX4" fmla="*/ 11809581 w 11831396"/>
              <a:gd name="connsiteY4" fmla="*/ 6064799 h 6069884"/>
              <a:gd name="connsiteX5" fmla="*/ 1904026 w 11831396"/>
              <a:gd name="connsiteY5" fmla="*/ 6066819 h 6069884"/>
              <a:gd name="connsiteX6" fmla="*/ 7125 w 11831396"/>
              <a:gd name="connsiteY6" fmla="*/ 5495966 h 6069884"/>
              <a:gd name="connsiteX7" fmla="*/ 775 w 11831396"/>
              <a:gd name="connsiteY7" fmla="*/ 205812 h 6069884"/>
              <a:gd name="connsiteX0" fmla="*/ 775 w 11826314"/>
              <a:gd name="connsiteY0" fmla="*/ 205812 h 6069884"/>
              <a:gd name="connsiteX1" fmla="*/ 138726 w 11826314"/>
              <a:gd name="connsiteY1" fmla="*/ 1629 h 6069884"/>
              <a:gd name="connsiteX2" fmla="*/ 11659608 w 11826314"/>
              <a:gd name="connsiteY2" fmla="*/ 10277 h 6069884"/>
              <a:gd name="connsiteX3" fmla="*/ 11819551 w 11826314"/>
              <a:gd name="connsiteY3" fmla="*/ 1121522 h 6069884"/>
              <a:gd name="connsiteX4" fmla="*/ 11809581 w 11826314"/>
              <a:gd name="connsiteY4" fmla="*/ 6064799 h 6069884"/>
              <a:gd name="connsiteX5" fmla="*/ 1904026 w 11826314"/>
              <a:gd name="connsiteY5" fmla="*/ 6066819 h 6069884"/>
              <a:gd name="connsiteX6" fmla="*/ 7125 w 11826314"/>
              <a:gd name="connsiteY6" fmla="*/ 5495966 h 6069884"/>
              <a:gd name="connsiteX7" fmla="*/ 775 w 11826314"/>
              <a:gd name="connsiteY7" fmla="*/ 205812 h 6069884"/>
              <a:gd name="connsiteX0" fmla="*/ 775 w 11823476"/>
              <a:gd name="connsiteY0" fmla="*/ 205812 h 6069884"/>
              <a:gd name="connsiteX1" fmla="*/ 138726 w 11823476"/>
              <a:gd name="connsiteY1" fmla="*/ 1629 h 6069884"/>
              <a:gd name="connsiteX2" fmla="*/ 11659608 w 11823476"/>
              <a:gd name="connsiteY2" fmla="*/ 10277 h 6069884"/>
              <a:gd name="connsiteX3" fmla="*/ 11819551 w 11823476"/>
              <a:gd name="connsiteY3" fmla="*/ 1121522 h 6069884"/>
              <a:gd name="connsiteX4" fmla="*/ 11809581 w 11823476"/>
              <a:gd name="connsiteY4" fmla="*/ 6064799 h 6069884"/>
              <a:gd name="connsiteX5" fmla="*/ 1904026 w 11823476"/>
              <a:gd name="connsiteY5" fmla="*/ 6066819 h 6069884"/>
              <a:gd name="connsiteX6" fmla="*/ 7125 w 11823476"/>
              <a:gd name="connsiteY6" fmla="*/ 5495966 h 6069884"/>
              <a:gd name="connsiteX7" fmla="*/ 775 w 11823476"/>
              <a:gd name="connsiteY7" fmla="*/ 205812 h 6069884"/>
              <a:gd name="connsiteX0" fmla="*/ 775 w 12559042"/>
              <a:gd name="connsiteY0" fmla="*/ 205812 h 6069884"/>
              <a:gd name="connsiteX1" fmla="*/ 138726 w 12559042"/>
              <a:gd name="connsiteY1" fmla="*/ 1629 h 6069884"/>
              <a:gd name="connsiteX2" fmla="*/ 11659608 w 12559042"/>
              <a:gd name="connsiteY2" fmla="*/ 10277 h 6069884"/>
              <a:gd name="connsiteX3" fmla="*/ 11810026 w 12559042"/>
              <a:gd name="connsiteY3" fmla="*/ 122510 h 6069884"/>
              <a:gd name="connsiteX4" fmla="*/ 11819551 w 12559042"/>
              <a:gd name="connsiteY4" fmla="*/ 1121522 h 6069884"/>
              <a:gd name="connsiteX5" fmla="*/ 11809581 w 12559042"/>
              <a:gd name="connsiteY5" fmla="*/ 6064799 h 6069884"/>
              <a:gd name="connsiteX6" fmla="*/ 1904026 w 12559042"/>
              <a:gd name="connsiteY6" fmla="*/ 6066819 h 6069884"/>
              <a:gd name="connsiteX7" fmla="*/ 7125 w 12559042"/>
              <a:gd name="connsiteY7" fmla="*/ 5495966 h 6069884"/>
              <a:gd name="connsiteX8" fmla="*/ 775 w 12559042"/>
              <a:gd name="connsiteY8" fmla="*/ 205812 h 6069884"/>
              <a:gd name="connsiteX0" fmla="*/ 775 w 11825341"/>
              <a:gd name="connsiteY0" fmla="*/ 211183 h 6075255"/>
              <a:gd name="connsiteX1" fmla="*/ 138726 w 11825341"/>
              <a:gd name="connsiteY1" fmla="*/ 7000 h 6075255"/>
              <a:gd name="connsiteX2" fmla="*/ 11659608 w 11825341"/>
              <a:gd name="connsiteY2" fmla="*/ 15648 h 6075255"/>
              <a:gd name="connsiteX3" fmla="*/ 11810026 w 11825341"/>
              <a:gd name="connsiteY3" fmla="*/ 127881 h 6075255"/>
              <a:gd name="connsiteX4" fmla="*/ 11819551 w 11825341"/>
              <a:gd name="connsiteY4" fmla="*/ 1126893 h 6075255"/>
              <a:gd name="connsiteX5" fmla="*/ 11809581 w 11825341"/>
              <a:gd name="connsiteY5" fmla="*/ 6070170 h 6075255"/>
              <a:gd name="connsiteX6" fmla="*/ 1904026 w 11825341"/>
              <a:gd name="connsiteY6" fmla="*/ 6072190 h 6075255"/>
              <a:gd name="connsiteX7" fmla="*/ 7125 w 11825341"/>
              <a:gd name="connsiteY7" fmla="*/ 5501337 h 6075255"/>
              <a:gd name="connsiteX8" fmla="*/ 775 w 11825341"/>
              <a:gd name="connsiteY8" fmla="*/ 211183 h 6075255"/>
              <a:gd name="connsiteX0" fmla="*/ 775 w 11821813"/>
              <a:gd name="connsiteY0" fmla="*/ 211183 h 6075255"/>
              <a:gd name="connsiteX1" fmla="*/ 138726 w 11821813"/>
              <a:gd name="connsiteY1" fmla="*/ 7000 h 6075255"/>
              <a:gd name="connsiteX2" fmla="*/ 11659608 w 11821813"/>
              <a:gd name="connsiteY2" fmla="*/ 15648 h 6075255"/>
              <a:gd name="connsiteX3" fmla="*/ 11810026 w 11821813"/>
              <a:gd name="connsiteY3" fmla="*/ 127881 h 6075255"/>
              <a:gd name="connsiteX4" fmla="*/ 11819551 w 11821813"/>
              <a:gd name="connsiteY4" fmla="*/ 1126893 h 6075255"/>
              <a:gd name="connsiteX5" fmla="*/ 11809581 w 11821813"/>
              <a:gd name="connsiteY5" fmla="*/ 6070170 h 6075255"/>
              <a:gd name="connsiteX6" fmla="*/ 1904026 w 11821813"/>
              <a:gd name="connsiteY6" fmla="*/ 6072190 h 6075255"/>
              <a:gd name="connsiteX7" fmla="*/ 7125 w 11821813"/>
              <a:gd name="connsiteY7" fmla="*/ 5501337 h 6075255"/>
              <a:gd name="connsiteX8" fmla="*/ 775 w 11821813"/>
              <a:gd name="connsiteY8" fmla="*/ 211183 h 6075255"/>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205812 h 6069884"/>
              <a:gd name="connsiteX1" fmla="*/ 138726 w 11821813"/>
              <a:gd name="connsiteY1" fmla="*/ 1629 h 6069884"/>
              <a:gd name="connsiteX2" fmla="*/ 11659608 w 11821813"/>
              <a:gd name="connsiteY2" fmla="*/ 10277 h 6069884"/>
              <a:gd name="connsiteX3" fmla="*/ 11816376 w 11821813"/>
              <a:gd name="connsiteY3" fmla="*/ 193614 h 6069884"/>
              <a:gd name="connsiteX4" fmla="*/ 11819551 w 11821813"/>
              <a:gd name="connsiteY4" fmla="*/ 1121522 h 6069884"/>
              <a:gd name="connsiteX5" fmla="*/ 11809581 w 11821813"/>
              <a:gd name="connsiteY5" fmla="*/ 6064799 h 6069884"/>
              <a:gd name="connsiteX6" fmla="*/ 1904026 w 11821813"/>
              <a:gd name="connsiteY6" fmla="*/ 6066819 h 6069884"/>
              <a:gd name="connsiteX7" fmla="*/ 7125 w 11821813"/>
              <a:gd name="connsiteY7" fmla="*/ 5495966 h 6069884"/>
              <a:gd name="connsiteX8" fmla="*/ 775 w 11821813"/>
              <a:gd name="connsiteY8" fmla="*/ 205812 h 6069884"/>
              <a:gd name="connsiteX0" fmla="*/ 775 w 11821813"/>
              <a:gd name="connsiteY0" fmla="*/ 174049 h 6080783"/>
              <a:gd name="connsiteX1" fmla="*/ 138726 w 11821813"/>
              <a:gd name="connsiteY1" fmla="*/ 12528 h 6080783"/>
              <a:gd name="connsiteX2" fmla="*/ 11659608 w 11821813"/>
              <a:gd name="connsiteY2" fmla="*/ 21176 h 6080783"/>
              <a:gd name="connsiteX3" fmla="*/ 11816376 w 11821813"/>
              <a:gd name="connsiteY3" fmla="*/ 204513 h 6080783"/>
              <a:gd name="connsiteX4" fmla="*/ 11819551 w 11821813"/>
              <a:gd name="connsiteY4" fmla="*/ 1132421 h 6080783"/>
              <a:gd name="connsiteX5" fmla="*/ 11809581 w 11821813"/>
              <a:gd name="connsiteY5" fmla="*/ 6075698 h 6080783"/>
              <a:gd name="connsiteX6" fmla="*/ 1904026 w 11821813"/>
              <a:gd name="connsiteY6" fmla="*/ 6077718 h 6080783"/>
              <a:gd name="connsiteX7" fmla="*/ 7125 w 11821813"/>
              <a:gd name="connsiteY7" fmla="*/ 5506865 h 6080783"/>
              <a:gd name="connsiteX8" fmla="*/ 775 w 11821813"/>
              <a:gd name="connsiteY8" fmla="*/ 174049 h 6080783"/>
              <a:gd name="connsiteX0" fmla="*/ 2536 w 11823574"/>
              <a:gd name="connsiteY0" fmla="*/ 174049 h 6080783"/>
              <a:gd name="connsiteX1" fmla="*/ 140487 w 11823574"/>
              <a:gd name="connsiteY1" fmla="*/ 12528 h 6080783"/>
              <a:gd name="connsiteX2" fmla="*/ 11661369 w 11823574"/>
              <a:gd name="connsiteY2" fmla="*/ 21176 h 6080783"/>
              <a:gd name="connsiteX3" fmla="*/ 11818137 w 11823574"/>
              <a:gd name="connsiteY3" fmla="*/ 204513 h 6080783"/>
              <a:gd name="connsiteX4" fmla="*/ 11821312 w 11823574"/>
              <a:gd name="connsiteY4" fmla="*/ 1132421 h 6080783"/>
              <a:gd name="connsiteX5" fmla="*/ 11811342 w 11823574"/>
              <a:gd name="connsiteY5" fmla="*/ 6075698 h 6080783"/>
              <a:gd name="connsiteX6" fmla="*/ 1905787 w 11823574"/>
              <a:gd name="connsiteY6" fmla="*/ 6077718 h 6080783"/>
              <a:gd name="connsiteX7" fmla="*/ 8886 w 11823574"/>
              <a:gd name="connsiteY7" fmla="*/ 5506865 h 6080783"/>
              <a:gd name="connsiteX8" fmla="*/ 2536 w 11823574"/>
              <a:gd name="connsiteY8" fmla="*/ 174049 h 6080783"/>
              <a:gd name="connsiteX0" fmla="*/ 2536 w 11823574"/>
              <a:gd name="connsiteY0" fmla="*/ 163317 h 6070051"/>
              <a:gd name="connsiteX1" fmla="*/ 140487 w 11823574"/>
              <a:gd name="connsiteY1" fmla="*/ 1796 h 6070051"/>
              <a:gd name="connsiteX2" fmla="*/ 11661369 w 11823574"/>
              <a:gd name="connsiteY2" fmla="*/ 10444 h 6070051"/>
              <a:gd name="connsiteX3" fmla="*/ 11818137 w 11823574"/>
              <a:gd name="connsiteY3" fmla="*/ 193781 h 6070051"/>
              <a:gd name="connsiteX4" fmla="*/ 11821312 w 11823574"/>
              <a:gd name="connsiteY4" fmla="*/ 1121689 h 6070051"/>
              <a:gd name="connsiteX5" fmla="*/ 11811342 w 11823574"/>
              <a:gd name="connsiteY5" fmla="*/ 6064966 h 6070051"/>
              <a:gd name="connsiteX6" fmla="*/ 1905787 w 11823574"/>
              <a:gd name="connsiteY6" fmla="*/ 6066986 h 6070051"/>
              <a:gd name="connsiteX7" fmla="*/ 8886 w 11823574"/>
              <a:gd name="connsiteY7" fmla="*/ 5496133 h 6070051"/>
              <a:gd name="connsiteX8" fmla="*/ 2536 w 11823574"/>
              <a:gd name="connsiteY8" fmla="*/ 163317 h 6070051"/>
              <a:gd name="connsiteX0" fmla="*/ 1747 w 11822785"/>
              <a:gd name="connsiteY0" fmla="*/ 163317 h 6070051"/>
              <a:gd name="connsiteX1" fmla="*/ 158748 w 11822785"/>
              <a:gd name="connsiteY1" fmla="*/ 1796 h 6070051"/>
              <a:gd name="connsiteX2" fmla="*/ 11660580 w 11822785"/>
              <a:gd name="connsiteY2" fmla="*/ 10444 h 6070051"/>
              <a:gd name="connsiteX3" fmla="*/ 11817348 w 11822785"/>
              <a:gd name="connsiteY3" fmla="*/ 193781 h 6070051"/>
              <a:gd name="connsiteX4" fmla="*/ 11820523 w 11822785"/>
              <a:gd name="connsiteY4" fmla="*/ 1121689 h 6070051"/>
              <a:gd name="connsiteX5" fmla="*/ 11810553 w 11822785"/>
              <a:gd name="connsiteY5" fmla="*/ 6064966 h 6070051"/>
              <a:gd name="connsiteX6" fmla="*/ 1904998 w 11822785"/>
              <a:gd name="connsiteY6" fmla="*/ 6066986 h 6070051"/>
              <a:gd name="connsiteX7" fmla="*/ 8097 w 11822785"/>
              <a:gd name="connsiteY7" fmla="*/ 5496133 h 6070051"/>
              <a:gd name="connsiteX8" fmla="*/ 1747 w 11822785"/>
              <a:gd name="connsiteY8" fmla="*/ 163317 h 6070051"/>
              <a:gd name="connsiteX0" fmla="*/ 1747 w 11822213"/>
              <a:gd name="connsiteY0" fmla="*/ 163317 h 6070300"/>
              <a:gd name="connsiteX1" fmla="*/ 158748 w 11822213"/>
              <a:gd name="connsiteY1" fmla="*/ 1796 h 6070300"/>
              <a:gd name="connsiteX2" fmla="*/ 11660580 w 11822213"/>
              <a:gd name="connsiteY2" fmla="*/ 10444 h 6070300"/>
              <a:gd name="connsiteX3" fmla="*/ 11817348 w 11822213"/>
              <a:gd name="connsiteY3" fmla="*/ 193781 h 6070300"/>
              <a:gd name="connsiteX4" fmla="*/ 11820523 w 11822213"/>
              <a:gd name="connsiteY4" fmla="*/ 1121689 h 6070300"/>
              <a:gd name="connsiteX5" fmla="*/ 5762178 w 11822213"/>
              <a:gd name="connsiteY5" fmla="*/ 6070300 h 6070300"/>
              <a:gd name="connsiteX6" fmla="*/ 1904998 w 11822213"/>
              <a:gd name="connsiteY6" fmla="*/ 6066986 h 6070300"/>
              <a:gd name="connsiteX7" fmla="*/ 8097 w 11822213"/>
              <a:gd name="connsiteY7" fmla="*/ 5496133 h 6070300"/>
              <a:gd name="connsiteX8" fmla="*/ 1747 w 11822213"/>
              <a:gd name="connsiteY8" fmla="*/ 163317 h 6070300"/>
              <a:gd name="connsiteX0" fmla="*/ 1747 w 11817348"/>
              <a:gd name="connsiteY0" fmla="*/ 163317 h 6070300"/>
              <a:gd name="connsiteX1" fmla="*/ 158748 w 11817348"/>
              <a:gd name="connsiteY1" fmla="*/ 1796 h 6070300"/>
              <a:gd name="connsiteX2" fmla="*/ 11660580 w 11817348"/>
              <a:gd name="connsiteY2" fmla="*/ 10444 h 6070300"/>
              <a:gd name="connsiteX3" fmla="*/ 11817348 w 11817348"/>
              <a:gd name="connsiteY3" fmla="*/ 193781 h 6070300"/>
              <a:gd name="connsiteX4" fmla="*/ 5762178 w 11817348"/>
              <a:gd name="connsiteY4" fmla="*/ 6070300 h 6070300"/>
              <a:gd name="connsiteX5" fmla="*/ 1904998 w 11817348"/>
              <a:gd name="connsiteY5" fmla="*/ 6066986 h 6070300"/>
              <a:gd name="connsiteX6" fmla="*/ 8097 w 11817348"/>
              <a:gd name="connsiteY6" fmla="*/ 5496133 h 6070300"/>
              <a:gd name="connsiteX7" fmla="*/ 1747 w 11817348"/>
              <a:gd name="connsiteY7" fmla="*/ 163317 h 6070300"/>
              <a:gd name="connsiteX0" fmla="*/ 1747 w 11771826"/>
              <a:gd name="connsiteY0" fmla="*/ 163317 h 6070300"/>
              <a:gd name="connsiteX1" fmla="*/ 158748 w 11771826"/>
              <a:gd name="connsiteY1" fmla="*/ 1796 h 6070300"/>
              <a:gd name="connsiteX2" fmla="*/ 11660580 w 11771826"/>
              <a:gd name="connsiteY2" fmla="*/ 10444 h 6070300"/>
              <a:gd name="connsiteX3" fmla="*/ 5762178 w 11771826"/>
              <a:gd name="connsiteY3" fmla="*/ 6070300 h 6070300"/>
              <a:gd name="connsiteX4" fmla="*/ 1904998 w 11771826"/>
              <a:gd name="connsiteY4" fmla="*/ 6066986 h 6070300"/>
              <a:gd name="connsiteX5" fmla="*/ 8097 w 11771826"/>
              <a:gd name="connsiteY5" fmla="*/ 5496133 h 6070300"/>
              <a:gd name="connsiteX6" fmla="*/ 1747 w 11771826"/>
              <a:gd name="connsiteY6" fmla="*/ 163317 h 6070300"/>
              <a:gd name="connsiteX0" fmla="*/ 1747 w 11765947"/>
              <a:gd name="connsiteY0" fmla="*/ 163317 h 6070300"/>
              <a:gd name="connsiteX1" fmla="*/ 158748 w 11765947"/>
              <a:gd name="connsiteY1" fmla="*/ 1796 h 6070300"/>
              <a:gd name="connsiteX2" fmla="*/ 11660580 w 11765947"/>
              <a:gd name="connsiteY2" fmla="*/ 10444 h 6070300"/>
              <a:gd name="connsiteX3" fmla="*/ 5762178 w 11765947"/>
              <a:gd name="connsiteY3" fmla="*/ 6070300 h 6070300"/>
              <a:gd name="connsiteX4" fmla="*/ 1904998 w 11765947"/>
              <a:gd name="connsiteY4" fmla="*/ 6066986 h 6070300"/>
              <a:gd name="connsiteX5" fmla="*/ 8097 w 11765947"/>
              <a:gd name="connsiteY5" fmla="*/ 5496133 h 6070300"/>
              <a:gd name="connsiteX6" fmla="*/ 1747 w 11765947"/>
              <a:gd name="connsiteY6" fmla="*/ 163317 h 6070300"/>
              <a:gd name="connsiteX0" fmla="*/ 1747 w 12679266"/>
              <a:gd name="connsiteY0" fmla="*/ 163317 h 6070300"/>
              <a:gd name="connsiteX1" fmla="*/ 158748 w 12679266"/>
              <a:gd name="connsiteY1" fmla="*/ 1796 h 6070300"/>
              <a:gd name="connsiteX2" fmla="*/ 11660580 w 12679266"/>
              <a:gd name="connsiteY2" fmla="*/ 10444 h 6070300"/>
              <a:gd name="connsiteX3" fmla="*/ 5762178 w 12679266"/>
              <a:gd name="connsiteY3" fmla="*/ 6070300 h 6070300"/>
              <a:gd name="connsiteX4" fmla="*/ 1904998 w 12679266"/>
              <a:gd name="connsiteY4" fmla="*/ 6066986 h 6070300"/>
              <a:gd name="connsiteX5" fmla="*/ 8097 w 12679266"/>
              <a:gd name="connsiteY5" fmla="*/ 5496133 h 6070300"/>
              <a:gd name="connsiteX6" fmla="*/ 1747 w 12679266"/>
              <a:gd name="connsiteY6" fmla="*/ 163317 h 6070300"/>
              <a:gd name="connsiteX0" fmla="*/ 1747 w 7662612"/>
              <a:gd name="connsiteY0" fmla="*/ 163317 h 6518320"/>
              <a:gd name="connsiteX1" fmla="*/ 158748 w 7662612"/>
              <a:gd name="connsiteY1" fmla="*/ 1796 h 6518320"/>
              <a:gd name="connsiteX2" fmla="*/ 5821755 w 7662612"/>
              <a:gd name="connsiteY2" fmla="*/ 10444 h 6518320"/>
              <a:gd name="connsiteX3" fmla="*/ 5762178 w 7662612"/>
              <a:gd name="connsiteY3" fmla="*/ 6070300 h 6518320"/>
              <a:gd name="connsiteX4" fmla="*/ 1904998 w 7662612"/>
              <a:gd name="connsiteY4" fmla="*/ 6066986 h 6518320"/>
              <a:gd name="connsiteX5" fmla="*/ 8097 w 7662612"/>
              <a:gd name="connsiteY5" fmla="*/ 5496133 h 6518320"/>
              <a:gd name="connsiteX6" fmla="*/ 1747 w 7662612"/>
              <a:gd name="connsiteY6" fmla="*/ 163317 h 6518320"/>
              <a:gd name="connsiteX0" fmla="*/ 1747 w 7516956"/>
              <a:gd name="connsiteY0" fmla="*/ 163317 h 6518320"/>
              <a:gd name="connsiteX1" fmla="*/ 158748 w 7516956"/>
              <a:gd name="connsiteY1" fmla="*/ 1796 h 6518320"/>
              <a:gd name="connsiteX2" fmla="*/ 5821755 w 7516956"/>
              <a:gd name="connsiteY2" fmla="*/ 10444 h 6518320"/>
              <a:gd name="connsiteX3" fmla="*/ 5762178 w 7516956"/>
              <a:gd name="connsiteY3" fmla="*/ 6070300 h 6518320"/>
              <a:gd name="connsiteX4" fmla="*/ 1904998 w 7516956"/>
              <a:gd name="connsiteY4" fmla="*/ 6066986 h 6518320"/>
              <a:gd name="connsiteX5" fmla="*/ 8097 w 7516956"/>
              <a:gd name="connsiteY5" fmla="*/ 5496133 h 6518320"/>
              <a:gd name="connsiteX6" fmla="*/ 1747 w 7516956"/>
              <a:gd name="connsiteY6" fmla="*/ 163317 h 6518320"/>
              <a:gd name="connsiteX0" fmla="*/ 1747 w 5821755"/>
              <a:gd name="connsiteY0" fmla="*/ 163317 h 6518320"/>
              <a:gd name="connsiteX1" fmla="*/ 158748 w 5821755"/>
              <a:gd name="connsiteY1" fmla="*/ 1796 h 6518320"/>
              <a:gd name="connsiteX2" fmla="*/ 5821755 w 5821755"/>
              <a:gd name="connsiteY2" fmla="*/ 10444 h 6518320"/>
              <a:gd name="connsiteX3" fmla="*/ 5762178 w 5821755"/>
              <a:gd name="connsiteY3" fmla="*/ 6070300 h 6518320"/>
              <a:gd name="connsiteX4" fmla="*/ 1904998 w 5821755"/>
              <a:gd name="connsiteY4" fmla="*/ 6066986 h 6518320"/>
              <a:gd name="connsiteX5" fmla="*/ 8097 w 5821755"/>
              <a:gd name="connsiteY5" fmla="*/ 5496133 h 6518320"/>
              <a:gd name="connsiteX6" fmla="*/ 1747 w 5821755"/>
              <a:gd name="connsiteY6" fmla="*/ 163317 h 651832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8097 w 5821755"/>
              <a:gd name="connsiteY5" fmla="*/ 549613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8097 w 5821755"/>
              <a:gd name="connsiteY5" fmla="*/ 549613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6510 w 5821755"/>
              <a:gd name="connsiteY5" fmla="*/ 5492578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904998 w 5821755"/>
              <a:gd name="connsiteY4" fmla="*/ 6066986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492248 w 5821755"/>
              <a:gd name="connsiteY4" fmla="*/ 6066987 h 6070300"/>
              <a:gd name="connsiteX5" fmla="*/ 6510 w 5821755"/>
              <a:gd name="connsiteY5" fmla="*/ 5489023 h 6070300"/>
              <a:gd name="connsiteX6" fmla="*/ 1747 w 5821755"/>
              <a:gd name="connsiteY6" fmla="*/ 163317 h 6070300"/>
              <a:gd name="connsiteX0" fmla="*/ 1747 w 5821755"/>
              <a:gd name="connsiteY0" fmla="*/ 163317 h 6071460"/>
              <a:gd name="connsiteX1" fmla="*/ 158748 w 5821755"/>
              <a:gd name="connsiteY1" fmla="*/ 1796 h 6071460"/>
              <a:gd name="connsiteX2" fmla="*/ 5821755 w 5821755"/>
              <a:gd name="connsiteY2" fmla="*/ 10444 h 6071460"/>
              <a:gd name="connsiteX3" fmla="*/ 5762178 w 5821755"/>
              <a:gd name="connsiteY3" fmla="*/ 6070300 h 6071460"/>
              <a:gd name="connsiteX4" fmla="*/ 1492248 w 5821755"/>
              <a:gd name="connsiteY4" fmla="*/ 6066987 h 6071460"/>
              <a:gd name="connsiteX5" fmla="*/ 6510 w 5821755"/>
              <a:gd name="connsiteY5" fmla="*/ 5489023 h 6071460"/>
              <a:gd name="connsiteX6" fmla="*/ 1747 w 5821755"/>
              <a:gd name="connsiteY6" fmla="*/ 163317 h 6071460"/>
              <a:gd name="connsiteX0" fmla="*/ 1747 w 5821755"/>
              <a:gd name="connsiteY0" fmla="*/ 163317 h 6071641"/>
              <a:gd name="connsiteX1" fmla="*/ 158748 w 5821755"/>
              <a:gd name="connsiteY1" fmla="*/ 1796 h 6071641"/>
              <a:gd name="connsiteX2" fmla="*/ 5821755 w 5821755"/>
              <a:gd name="connsiteY2" fmla="*/ 10444 h 6071641"/>
              <a:gd name="connsiteX3" fmla="*/ 5762178 w 5821755"/>
              <a:gd name="connsiteY3" fmla="*/ 6070300 h 6071641"/>
              <a:gd name="connsiteX4" fmla="*/ 1492248 w 5821755"/>
              <a:gd name="connsiteY4" fmla="*/ 6066987 h 6071641"/>
              <a:gd name="connsiteX5" fmla="*/ 6510 w 5821755"/>
              <a:gd name="connsiteY5" fmla="*/ 5489023 h 6071641"/>
              <a:gd name="connsiteX6" fmla="*/ 1747 w 5821755"/>
              <a:gd name="connsiteY6" fmla="*/ 163317 h 6071641"/>
              <a:gd name="connsiteX0" fmla="*/ 1747 w 5821755"/>
              <a:gd name="connsiteY0" fmla="*/ 163317 h 6070723"/>
              <a:gd name="connsiteX1" fmla="*/ 158748 w 5821755"/>
              <a:gd name="connsiteY1" fmla="*/ 1796 h 6070723"/>
              <a:gd name="connsiteX2" fmla="*/ 5821755 w 5821755"/>
              <a:gd name="connsiteY2" fmla="*/ 10444 h 6070723"/>
              <a:gd name="connsiteX3" fmla="*/ 5762178 w 5821755"/>
              <a:gd name="connsiteY3" fmla="*/ 6070300 h 6070723"/>
              <a:gd name="connsiteX4" fmla="*/ 1492248 w 5821755"/>
              <a:gd name="connsiteY4" fmla="*/ 6066987 h 6070723"/>
              <a:gd name="connsiteX5" fmla="*/ 6510 w 5821755"/>
              <a:gd name="connsiteY5" fmla="*/ 5489023 h 6070723"/>
              <a:gd name="connsiteX6" fmla="*/ 1747 w 5821755"/>
              <a:gd name="connsiteY6" fmla="*/ 163317 h 6070723"/>
              <a:gd name="connsiteX0" fmla="*/ 1747 w 5821755"/>
              <a:gd name="connsiteY0" fmla="*/ 163317 h 6070723"/>
              <a:gd name="connsiteX1" fmla="*/ 158748 w 5821755"/>
              <a:gd name="connsiteY1" fmla="*/ 1796 h 6070723"/>
              <a:gd name="connsiteX2" fmla="*/ 5821755 w 5821755"/>
              <a:gd name="connsiteY2" fmla="*/ 10444 h 6070723"/>
              <a:gd name="connsiteX3" fmla="*/ 5762178 w 5821755"/>
              <a:gd name="connsiteY3" fmla="*/ 6070300 h 6070723"/>
              <a:gd name="connsiteX4" fmla="*/ 1492248 w 5821755"/>
              <a:gd name="connsiteY4" fmla="*/ 6066987 h 6070723"/>
              <a:gd name="connsiteX5" fmla="*/ 6510 w 5821755"/>
              <a:gd name="connsiteY5" fmla="*/ 5489023 h 6070723"/>
              <a:gd name="connsiteX6" fmla="*/ 1747 w 5821755"/>
              <a:gd name="connsiteY6" fmla="*/ 163317 h 6070723"/>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58898 w 5821755"/>
              <a:gd name="connsiteY4" fmla="*/ 6065210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58898 w 5821755"/>
              <a:gd name="connsiteY4" fmla="*/ 6063433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58898 w 5821755"/>
              <a:gd name="connsiteY4" fmla="*/ 6063433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314448 w 5821755"/>
              <a:gd name="connsiteY4" fmla="*/ 6063434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268410 w 5821755"/>
              <a:gd name="connsiteY4" fmla="*/ 6063435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762178 w 5821755"/>
              <a:gd name="connsiteY3" fmla="*/ 6070300 h 6070300"/>
              <a:gd name="connsiteX4" fmla="*/ 1268410 w 5821755"/>
              <a:gd name="connsiteY4" fmla="*/ 6063435 h 6070300"/>
              <a:gd name="connsiteX5" fmla="*/ 6510 w 5821755"/>
              <a:gd name="connsiteY5" fmla="*/ 5489023 h 6070300"/>
              <a:gd name="connsiteX6" fmla="*/ 1747 w 5821755"/>
              <a:gd name="connsiteY6" fmla="*/ 163317 h 6070300"/>
              <a:gd name="connsiteX0" fmla="*/ 1747 w 5821755"/>
              <a:gd name="connsiteY0" fmla="*/ 163317 h 6070300"/>
              <a:gd name="connsiteX1" fmla="*/ 158748 w 5821755"/>
              <a:gd name="connsiteY1" fmla="*/ 1796 h 6070300"/>
              <a:gd name="connsiteX2" fmla="*/ 5821755 w 5821755"/>
              <a:gd name="connsiteY2" fmla="*/ 10444 h 6070300"/>
              <a:gd name="connsiteX3" fmla="*/ 5814565 w 5821755"/>
              <a:gd name="connsiteY3" fmla="*/ 6070300 h 6070300"/>
              <a:gd name="connsiteX4" fmla="*/ 1268410 w 5821755"/>
              <a:gd name="connsiteY4" fmla="*/ 6063435 h 6070300"/>
              <a:gd name="connsiteX5" fmla="*/ 6510 w 5821755"/>
              <a:gd name="connsiteY5" fmla="*/ 5489023 h 6070300"/>
              <a:gd name="connsiteX6" fmla="*/ 1747 w 5821755"/>
              <a:gd name="connsiteY6" fmla="*/ 163317 h 6070300"/>
              <a:gd name="connsiteX0" fmla="*/ 1747 w 5815180"/>
              <a:gd name="connsiteY0" fmla="*/ 163317 h 6070300"/>
              <a:gd name="connsiteX1" fmla="*/ 158748 w 5815180"/>
              <a:gd name="connsiteY1" fmla="*/ 1796 h 6070300"/>
              <a:gd name="connsiteX2" fmla="*/ 5813817 w 5815180"/>
              <a:gd name="connsiteY2" fmla="*/ 10444 h 6070300"/>
              <a:gd name="connsiteX3" fmla="*/ 5814565 w 5815180"/>
              <a:gd name="connsiteY3" fmla="*/ 6070300 h 6070300"/>
              <a:gd name="connsiteX4" fmla="*/ 1268410 w 5815180"/>
              <a:gd name="connsiteY4" fmla="*/ 6063435 h 6070300"/>
              <a:gd name="connsiteX5" fmla="*/ 6510 w 5815180"/>
              <a:gd name="connsiteY5" fmla="*/ 5489023 h 6070300"/>
              <a:gd name="connsiteX6" fmla="*/ 1747 w 5815180"/>
              <a:gd name="connsiteY6" fmla="*/ 163317 h 6070300"/>
              <a:gd name="connsiteX0" fmla="*/ 428 w 5813861"/>
              <a:gd name="connsiteY0" fmla="*/ 162163 h 6069146"/>
              <a:gd name="connsiteX1" fmla="*/ 157429 w 5813861"/>
              <a:gd name="connsiteY1" fmla="*/ 642 h 6069146"/>
              <a:gd name="connsiteX2" fmla="*/ 5812498 w 5813861"/>
              <a:gd name="connsiteY2" fmla="*/ 9290 h 6069146"/>
              <a:gd name="connsiteX3" fmla="*/ 5813246 w 5813861"/>
              <a:gd name="connsiteY3" fmla="*/ 6069146 h 6069146"/>
              <a:gd name="connsiteX4" fmla="*/ 1267091 w 5813861"/>
              <a:gd name="connsiteY4" fmla="*/ 6062281 h 6069146"/>
              <a:gd name="connsiteX5" fmla="*/ 5191 w 5813861"/>
              <a:gd name="connsiteY5" fmla="*/ 5487869 h 6069146"/>
              <a:gd name="connsiteX6" fmla="*/ 428 w 5813861"/>
              <a:gd name="connsiteY6" fmla="*/ 162163 h 606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13861" h="6069146">
                <a:moveTo>
                  <a:pt x="428" y="162163"/>
                </a:moveTo>
                <a:cubicBezTo>
                  <a:pt x="-4388" y="-26184"/>
                  <a:pt x="30483" y="2340"/>
                  <a:pt x="157429" y="642"/>
                </a:cubicBezTo>
                <a:lnTo>
                  <a:pt x="5812498" y="9290"/>
                </a:lnTo>
                <a:cubicBezTo>
                  <a:pt x="5810101" y="2029242"/>
                  <a:pt x="5815643" y="4049194"/>
                  <a:pt x="5813246" y="6069146"/>
                </a:cubicBezTo>
                <a:cubicBezTo>
                  <a:pt x="5084253" y="6060002"/>
                  <a:pt x="2552818" y="6063386"/>
                  <a:pt x="1267091" y="6062281"/>
                </a:cubicBezTo>
                <a:cubicBezTo>
                  <a:pt x="710990" y="6042055"/>
                  <a:pt x="345391" y="5815623"/>
                  <a:pt x="5191" y="5487869"/>
                </a:cubicBezTo>
                <a:cubicBezTo>
                  <a:pt x="6249" y="3268233"/>
                  <a:pt x="-630" y="2381799"/>
                  <a:pt x="428" y="162163"/>
                </a:cubicBezTo>
                <a:close/>
              </a:path>
            </a:pathLst>
          </a:custGeom>
          <a:solidFill>
            <a:schemeClr val="bg2"/>
          </a:solidFill>
        </p:spPr>
        <p:txBody>
          <a:bodyPr/>
          <a:lstStyle>
            <a:lvl1pPr marL="0" marR="0" indent="0" algn="ctr" defTabSz="914400" rtl="0" eaLnBrk="1" fontAlgn="auto" latinLnBrk="0" hangingPunct="1">
              <a:lnSpc>
                <a:spcPct val="300000"/>
              </a:lnSpc>
              <a:spcBef>
                <a:spcPts val="4200"/>
              </a:spcBef>
              <a:spcAft>
                <a:spcPts val="0"/>
              </a:spcAft>
              <a:buClrTx/>
              <a:buSzTx/>
              <a:buFontTx/>
              <a:buNone/>
              <a:tabLst/>
              <a:defRPr sz="1400">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Klicka på ikonen för att lägga in bild   </a:t>
            </a:r>
          </a:p>
          <a:p>
            <a:pPr marL="0" marR="0" lvl="0" indent="0" algn="ctr" defTabSz="914400" rtl="0" eaLnBrk="1" fontAlgn="auto" latinLnBrk="0" hangingPunct="1">
              <a:lnSpc>
                <a:spcPct val="300000"/>
              </a:lnSpc>
              <a:spcBef>
                <a:spcPts val="4200"/>
              </a:spcBef>
              <a:spcAft>
                <a:spcPts val="0"/>
              </a:spcAft>
              <a:buClrTx/>
              <a:buSzTx/>
              <a:buFontTx/>
              <a:buNone/>
              <a:tabLst/>
              <a:defRPr/>
            </a:pPr>
            <a:r>
              <a:rPr lang="sv-SE" dirty="0"/>
              <a:t>                      </a:t>
            </a:r>
          </a:p>
          <a:p>
            <a:endParaRPr lang="sv-SE" dirty="0"/>
          </a:p>
        </p:txBody>
      </p:sp>
      <p:sp>
        <p:nvSpPr>
          <p:cNvPr id="7" name="Platshållare för text 8">
            <a:extLst>
              <a:ext uri="{FF2B5EF4-FFF2-40B4-BE49-F238E27FC236}">
                <a16:creationId xmlns:a16="http://schemas.microsoft.com/office/drawing/2014/main" id="{A0DC9DB3-C6CE-4C03-A72B-856577E20325}"/>
              </a:ext>
            </a:extLst>
          </p:cNvPr>
          <p:cNvSpPr>
            <a:spLocks noGrp="1"/>
          </p:cNvSpPr>
          <p:nvPr>
            <p:ph type="body" sz="quarter" idx="11" hasCustomPrompt="1"/>
          </p:nvPr>
        </p:nvSpPr>
        <p:spPr>
          <a:xfrm>
            <a:off x="1559385"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
        <p:nvSpPr>
          <p:cNvPr id="8" name="Platshållare för text 7">
            <a:extLst>
              <a:ext uri="{FF2B5EF4-FFF2-40B4-BE49-F238E27FC236}">
                <a16:creationId xmlns:a16="http://schemas.microsoft.com/office/drawing/2014/main" id="{E83620DD-DA98-4275-991F-5E42BBF29D46}"/>
              </a:ext>
            </a:extLst>
          </p:cNvPr>
          <p:cNvSpPr>
            <a:spLocks noGrp="1"/>
          </p:cNvSpPr>
          <p:nvPr>
            <p:ph type="body" sz="quarter" idx="12" hasCustomPrompt="1"/>
          </p:nvPr>
        </p:nvSpPr>
        <p:spPr>
          <a:xfrm>
            <a:off x="6770688" y="674688"/>
            <a:ext cx="4687887" cy="4325937"/>
          </a:xfrm>
          <a:prstGeom prst="rect">
            <a:avLst/>
          </a:prstGeom>
        </p:spPr>
        <p:txBody>
          <a:bodyPr/>
          <a:lstStyle>
            <a:lvl1pPr marL="0" indent="0">
              <a:lnSpc>
                <a:spcPct val="100000"/>
              </a:lnSpc>
              <a:buFontTx/>
              <a:buNone/>
              <a:defRPr sz="1800"/>
            </a:lvl1pPr>
            <a:lvl2pPr marL="457200" indent="0">
              <a:lnSpc>
                <a:spcPct val="100000"/>
              </a:lnSpc>
              <a:buFontTx/>
              <a:buNone/>
              <a:defRPr sz="1600"/>
            </a:lvl2pPr>
            <a:lvl3pPr marL="914400" indent="0">
              <a:lnSpc>
                <a:spcPct val="100000"/>
              </a:lnSpc>
              <a:buFontTx/>
              <a:buNone/>
              <a:defRPr sz="1400"/>
            </a:lvl3pPr>
            <a:lvl4pPr marL="1371600" indent="0">
              <a:lnSpc>
                <a:spcPct val="100000"/>
              </a:lnSpc>
              <a:buFontTx/>
              <a:buNone/>
              <a:defRPr sz="1200"/>
            </a:lvl4pPr>
            <a:lvl5pPr marL="1828800" indent="0">
              <a:lnSpc>
                <a:spcPct val="100000"/>
              </a:lnSpc>
              <a:buFontTx/>
              <a:buNone/>
              <a:defRPr sz="1000"/>
            </a:lvl5pPr>
          </a:lstStyle>
          <a:p>
            <a:pPr lvl="0"/>
            <a:r>
              <a:rPr lang="sv-SE" dirty="0"/>
              <a:t>Klicka här för att lägga in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809990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sida två spalte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77960" y="371181"/>
            <a:ext cx="10975839" cy="1325563"/>
          </a:xfrm>
          <a:prstGeom prst="rect">
            <a:avLst/>
          </a:prstGeom>
        </p:spPr>
        <p:txBody>
          <a:bodyPr anchor="t">
            <a:normAutofit/>
          </a:bodyPr>
          <a:lstStyle>
            <a:lvl1pPr>
              <a:defRPr sz="2400">
                <a:solidFill>
                  <a:srgbClr val="DB0D15"/>
                </a:solidFill>
                <a:latin typeface="Arial" panose="020B0604020202020204" pitchFamily="34" charset="0"/>
                <a:cs typeface="Arial" panose="020B0604020202020204" pitchFamily="34" charset="0"/>
              </a:defRPr>
            </a:lvl1pPr>
          </a:lstStyle>
          <a:p>
            <a:r>
              <a:rPr lang="sv-SE" dirty="0"/>
              <a:t>Rubrik i överkant</a:t>
            </a:r>
          </a:p>
        </p:txBody>
      </p:sp>
      <p:sp>
        <p:nvSpPr>
          <p:cNvPr id="3" name="Platshållare för innehåll 2"/>
          <p:cNvSpPr>
            <a:spLocks noGrp="1"/>
          </p:cNvSpPr>
          <p:nvPr>
            <p:ph sz="half" idx="1" hasCustomPrompt="1"/>
          </p:nvPr>
        </p:nvSpPr>
        <p:spPr>
          <a:xfrm>
            <a:off x="1325619" y="1825623"/>
            <a:ext cx="4454431" cy="3067323"/>
          </a:xfrm>
          <a:prstGeom prst="rect">
            <a:avLst/>
          </a:prstGeom>
        </p:spPr>
        <p:txBody>
          <a:bodyPr/>
          <a:lstStyle>
            <a:lvl1pPr marL="0" indent="0">
              <a:lnSpc>
                <a:spcPct val="100000"/>
              </a:lnSpc>
              <a:buFontTx/>
              <a:buNone/>
              <a:defRPr sz="1800">
                <a:latin typeface="Arial" panose="020B0604020202020204" pitchFamily="34" charset="0"/>
                <a:cs typeface="Arial" panose="020B0604020202020204" pitchFamily="34" charset="0"/>
              </a:defRPr>
            </a:lvl1pPr>
            <a:lvl2pPr marL="457200" indent="0">
              <a:lnSpc>
                <a:spcPct val="100000"/>
              </a:lnSpc>
              <a:buFontTx/>
              <a:buNone/>
              <a:defRPr sz="1600">
                <a:latin typeface="Arial" panose="020B0604020202020204" pitchFamily="34" charset="0"/>
                <a:cs typeface="Arial" panose="020B0604020202020204" pitchFamily="34" charset="0"/>
              </a:defRPr>
            </a:lvl2pPr>
            <a:lvl3pPr marL="914400" indent="0">
              <a:lnSpc>
                <a:spcPct val="100000"/>
              </a:lnSpc>
              <a:buFontTx/>
              <a:buNone/>
              <a:defRPr sz="1400">
                <a:latin typeface="Arial" panose="020B0604020202020204" pitchFamily="34" charset="0"/>
                <a:cs typeface="Arial" panose="020B0604020202020204" pitchFamily="34" charset="0"/>
              </a:defRPr>
            </a:lvl3pPr>
            <a:lvl4pPr marL="1371600" indent="0">
              <a:lnSpc>
                <a:spcPct val="100000"/>
              </a:lnSpc>
              <a:buFontTx/>
              <a:buNone/>
              <a:defRPr sz="1200">
                <a:latin typeface="Arial" panose="020B0604020202020204" pitchFamily="34" charset="0"/>
                <a:cs typeface="Arial" panose="020B0604020202020204" pitchFamily="34" charset="0"/>
              </a:defRPr>
            </a:lvl4pPr>
            <a:lvl5pPr marL="1828800" indent="0">
              <a:lnSpc>
                <a:spcPct val="100000"/>
              </a:lnSpc>
              <a:buFontTx/>
              <a:buNone/>
              <a:defRPr sz="1000">
                <a:latin typeface="Arial" panose="020B0604020202020204" pitchFamily="34" charset="0"/>
                <a:cs typeface="Arial" panose="020B0604020202020204" pitchFamily="34" charset="0"/>
              </a:defRPr>
            </a:lvl5pPr>
          </a:lstStyle>
          <a:p>
            <a:pPr lvl="0"/>
            <a:r>
              <a:rPr lang="sv-SE" dirty="0"/>
              <a:t>Klicka här för att skriva in text</a:t>
            </a:r>
          </a:p>
          <a:p>
            <a:pPr lvl="1"/>
            <a:r>
              <a:rPr lang="sv-SE" dirty="0"/>
              <a:t>Nivå 2</a:t>
            </a:r>
          </a:p>
          <a:p>
            <a:pPr lvl="2"/>
            <a:r>
              <a:rPr lang="sv-SE" dirty="0"/>
              <a:t>Nivå 3</a:t>
            </a:r>
          </a:p>
          <a:p>
            <a:pPr lvl="3"/>
            <a:r>
              <a:rPr lang="sv-SE" dirty="0"/>
              <a:t>Nivå 4</a:t>
            </a:r>
          </a:p>
          <a:p>
            <a:pPr lvl="4"/>
            <a:r>
              <a:rPr lang="sv-SE" dirty="0"/>
              <a:t>Nivå 5</a:t>
            </a:r>
          </a:p>
        </p:txBody>
      </p:sp>
      <p:sp>
        <p:nvSpPr>
          <p:cNvPr id="7" name="Platshållare för innehåll 2"/>
          <p:cNvSpPr>
            <a:spLocks noGrp="1"/>
          </p:cNvSpPr>
          <p:nvPr>
            <p:ph sz="half" idx="10" hasCustomPrompt="1"/>
          </p:nvPr>
        </p:nvSpPr>
        <p:spPr>
          <a:xfrm>
            <a:off x="6196536" y="1825622"/>
            <a:ext cx="4454431" cy="3067323"/>
          </a:xfrm>
          <a:prstGeom prst="rect">
            <a:avLst/>
          </a:prstGeom>
        </p:spPr>
        <p:txBody>
          <a:bodyPr/>
          <a:lstStyle>
            <a:lvl1pPr marL="0" indent="0">
              <a:buFontTx/>
              <a:buNone/>
              <a:defRPr sz="1800">
                <a:latin typeface="Arial" panose="020B0604020202020204" pitchFamily="34" charset="0"/>
                <a:cs typeface="Arial" panose="020B0604020202020204" pitchFamily="34" charset="0"/>
              </a:defRPr>
            </a:lvl1pPr>
            <a:lvl2pPr marL="457200" indent="0">
              <a:buFontTx/>
              <a:buNone/>
              <a:defRPr sz="1600">
                <a:latin typeface="Arial" panose="020B0604020202020204" pitchFamily="34" charset="0"/>
                <a:cs typeface="Arial" panose="020B0604020202020204" pitchFamily="34" charset="0"/>
              </a:defRPr>
            </a:lvl2pPr>
            <a:lvl3pPr marL="914400" indent="0">
              <a:buFontTx/>
              <a:buNone/>
              <a:defRPr sz="1400">
                <a:latin typeface="Arial" panose="020B0604020202020204" pitchFamily="34" charset="0"/>
                <a:cs typeface="Arial" panose="020B0604020202020204" pitchFamily="34" charset="0"/>
              </a:defRPr>
            </a:lvl3pPr>
            <a:lvl4pPr marL="1371600" indent="0">
              <a:buFontTx/>
              <a:buNone/>
              <a:defRPr sz="1200">
                <a:latin typeface="Arial" panose="020B0604020202020204" pitchFamily="34" charset="0"/>
                <a:cs typeface="Arial" panose="020B0604020202020204" pitchFamily="34" charset="0"/>
              </a:defRPr>
            </a:lvl4pPr>
            <a:lvl5pPr marL="1828800" indent="0">
              <a:buFontTx/>
              <a:buNone/>
              <a:defRPr sz="1000">
                <a:latin typeface="Arial" panose="020B0604020202020204" pitchFamily="34" charset="0"/>
                <a:cs typeface="Arial" panose="020B0604020202020204" pitchFamily="34" charset="0"/>
              </a:defRPr>
            </a:lvl5pPr>
          </a:lstStyle>
          <a:p>
            <a:pPr lvl="0"/>
            <a:r>
              <a:rPr lang="sv-SE" dirty="0"/>
              <a:t>Klicka här för att skriva in text</a:t>
            </a:r>
          </a:p>
          <a:p>
            <a:pPr lvl="1"/>
            <a:r>
              <a:rPr lang="sv-SE" dirty="0"/>
              <a:t>Nivå 2</a:t>
            </a:r>
          </a:p>
          <a:p>
            <a:pPr lvl="2"/>
            <a:r>
              <a:rPr lang="sv-SE" dirty="0"/>
              <a:t>Nivå 3</a:t>
            </a:r>
          </a:p>
          <a:p>
            <a:pPr lvl="3"/>
            <a:r>
              <a:rPr lang="sv-SE" dirty="0"/>
              <a:t>Nivå 4</a:t>
            </a:r>
          </a:p>
          <a:p>
            <a:pPr lvl="4"/>
            <a:r>
              <a:rPr lang="sv-SE" dirty="0"/>
              <a:t>Nivå 5</a:t>
            </a:r>
          </a:p>
        </p:txBody>
      </p:sp>
      <p:sp>
        <p:nvSpPr>
          <p:cNvPr id="8" name="Platshållare för text 8">
            <a:extLst>
              <a:ext uri="{FF2B5EF4-FFF2-40B4-BE49-F238E27FC236}">
                <a16:creationId xmlns:a16="http://schemas.microsoft.com/office/drawing/2014/main" id="{23365A08-A021-49CA-9229-23403CDB4B87}"/>
              </a:ext>
            </a:extLst>
          </p:cNvPr>
          <p:cNvSpPr>
            <a:spLocks noGrp="1"/>
          </p:cNvSpPr>
          <p:nvPr>
            <p:ph type="body" sz="quarter" idx="11" hasCustomPrompt="1"/>
          </p:nvPr>
        </p:nvSpPr>
        <p:spPr>
          <a:xfrm>
            <a:off x="1559385"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17743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lbild diagram">
    <p:spTree>
      <p:nvGrpSpPr>
        <p:cNvPr id="1" name=""/>
        <p:cNvGrpSpPr/>
        <p:nvPr/>
      </p:nvGrpSpPr>
      <p:grpSpPr>
        <a:xfrm>
          <a:off x="0" y="0"/>
          <a:ext cx="0" cy="0"/>
          <a:chOff x="0" y="0"/>
          <a:chExt cx="0" cy="0"/>
        </a:xfrm>
      </p:grpSpPr>
      <p:sp>
        <p:nvSpPr>
          <p:cNvPr id="8" name="Platshållare för innehåll 2"/>
          <p:cNvSpPr>
            <a:spLocks noGrp="1"/>
          </p:cNvSpPr>
          <p:nvPr>
            <p:ph idx="1" hasCustomPrompt="1"/>
          </p:nvPr>
        </p:nvSpPr>
        <p:spPr>
          <a:xfrm>
            <a:off x="852162" y="584067"/>
            <a:ext cx="10474907" cy="4361352"/>
          </a:xfrm>
          <a:prstGeom prst="rect">
            <a:avLst/>
          </a:prstGeom>
          <a:solidFill>
            <a:schemeClr val="bg1"/>
          </a:solidFill>
        </p:spPr>
        <p:txBody>
          <a:bodyPr tIns="1188000" anchor="t"/>
          <a:lstStyle>
            <a:lvl1pPr marL="0" indent="0" algn="ctr">
              <a:buNone/>
              <a:defRPr sz="14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dirty="0"/>
              <a:t>Klicka på ikonerna för att infoga tabeller, video, </a:t>
            </a:r>
            <a:r>
              <a:rPr lang="sv-SE"/>
              <a:t>smartart </a:t>
            </a:r>
            <a:r>
              <a:rPr lang="sv-SE" dirty="0"/>
              <a:t>och diagram</a:t>
            </a:r>
          </a:p>
        </p:txBody>
      </p:sp>
      <p:sp>
        <p:nvSpPr>
          <p:cNvPr id="10" name="Rubrik 1"/>
          <p:cNvSpPr>
            <a:spLocks noGrp="1"/>
          </p:cNvSpPr>
          <p:nvPr>
            <p:ph type="title" hasCustomPrompt="1"/>
          </p:nvPr>
        </p:nvSpPr>
        <p:spPr>
          <a:xfrm>
            <a:off x="293196" y="5869693"/>
            <a:ext cx="9521364" cy="486704"/>
          </a:xfrm>
          <a:prstGeom prst="rect">
            <a:avLst/>
          </a:prstGeom>
        </p:spPr>
        <p:txBody>
          <a:bodyPr anchor="t">
            <a:normAutofit/>
          </a:bodyPr>
          <a:lstStyle>
            <a:lvl1pPr>
              <a:defRPr sz="2400" baseline="0">
                <a:solidFill>
                  <a:srgbClr val="DB0D15"/>
                </a:solidFill>
                <a:latin typeface="Arial" panose="020B0604020202020204" pitchFamily="34" charset="0"/>
                <a:cs typeface="Arial" panose="020B0604020202020204" pitchFamily="34" charset="0"/>
              </a:defRPr>
            </a:lvl1pPr>
          </a:lstStyle>
          <a:p>
            <a:r>
              <a:rPr lang="sv-SE" dirty="0"/>
              <a:t>Detta rubrikfält används när man använder helsidesdiagram</a:t>
            </a:r>
          </a:p>
        </p:txBody>
      </p:sp>
      <p:sp>
        <p:nvSpPr>
          <p:cNvPr id="6" name="Platshållare för text 8">
            <a:extLst>
              <a:ext uri="{FF2B5EF4-FFF2-40B4-BE49-F238E27FC236}">
                <a16:creationId xmlns:a16="http://schemas.microsoft.com/office/drawing/2014/main" id="{B3F58145-C7E7-4CD0-B68A-C3A5BA02C89C}"/>
              </a:ext>
            </a:extLst>
          </p:cNvPr>
          <p:cNvSpPr>
            <a:spLocks noGrp="1"/>
          </p:cNvSpPr>
          <p:nvPr>
            <p:ph type="body" sz="quarter" idx="11" hasCustomPrompt="1"/>
          </p:nvPr>
        </p:nvSpPr>
        <p:spPr>
          <a:xfrm>
            <a:off x="1559385" y="6371498"/>
            <a:ext cx="6713034" cy="276893"/>
          </a:xfrm>
          <a:prstGeom prst="rect">
            <a:avLst/>
          </a:prstGeom>
        </p:spPr>
        <p:txBody>
          <a:bodyPr/>
          <a:lstStyle>
            <a:lvl1pPr marL="0" indent="0">
              <a:buNone/>
              <a:defRPr sz="1000">
                <a:solidFill>
                  <a:schemeClr val="bg1">
                    <a:lumMod val="50000"/>
                  </a:schemeClr>
                </a:solidFill>
              </a:defRPr>
            </a:lvl1pPr>
            <a:lvl2pPr>
              <a:defRPr sz="1000">
                <a:solidFill>
                  <a:schemeClr val="bg1">
                    <a:lumMod val="50000"/>
                  </a:schemeClr>
                </a:solidFill>
              </a:defRPr>
            </a:lvl2pPr>
            <a:lvl3pPr>
              <a:defRPr sz="1000">
                <a:solidFill>
                  <a:schemeClr val="bg1">
                    <a:lumMod val="50000"/>
                  </a:schemeClr>
                </a:solidFill>
              </a:defRPr>
            </a:lvl3pPr>
            <a:lvl4pPr>
              <a:defRPr sz="1000">
                <a:solidFill>
                  <a:schemeClr val="bg1">
                    <a:lumMod val="50000"/>
                  </a:schemeClr>
                </a:solidFill>
              </a:defRPr>
            </a:lvl4pPr>
            <a:lvl5pPr>
              <a:defRPr sz="1000">
                <a:solidFill>
                  <a:schemeClr val="bg1">
                    <a:lumMod val="50000"/>
                  </a:schemeClr>
                </a:solidFill>
              </a:defRPr>
            </a:lvl5pPr>
          </a:lstStyle>
          <a:p>
            <a:pPr lvl="0"/>
            <a:r>
              <a:rPr lang="sv-SE" dirty="0"/>
              <a:t>Klicka här för att lägga in datum, författare och </a:t>
            </a:r>
            <a:r>
              <a:rPr lang="sv-SE" dirty="0" err="1"/>
              <a:t>ev</a:t>
            </a:r>
            <a:r>
              <a:rPr lang="sv-SE" dirty="0"/>
              <a:t> projektbeskrivning</a:t>
            </a:r>
          </a:p>
        </p:txBody>
      </p:sp>
    </p:spTree>
    <p:extLst>
      <p:ext uri="{BB962C8B-B14F-4D97-AF65-F5344CB8AC3E}">
        <p14:creationId xmlns:p14="http://schemas.microsoft.com/office/powerpoint/2010/main" val="3491564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aksida">
    <p:spTree>
      <p:nvGrpSpPr>
        <p:cNvPr id="1" name=""/>
        <p:cNvGrpSpPr/>
        <p:nvPr/>
      </p:nvGrpSpPr>
      <p:grpSpPr>
        <a:xfrm>
          <a:off x="0" y="0"/>
          <a:ext cx="0" cy="0"/>
          <a:chOff x="0" y="0"/>
          <a:chExt cx="0" cy="0"/>
        </a:xfrm>
      </p:grpSpPr>
      <p:pic>
        <p:nvPicPr>
          <p:cNvPr id="6" name="Bildobjekt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41239" y="3279035"/>
            <a:ext cx="2453344" cy="1493693"/>
          </a:xfrm>
          <a:prstGeom prst="rect">
            <a:avLst/>
          </a:prstGeom>
        </p:spPr>
      </p:pic>
      <p:pic>
        <p:nvPicPr>
          <p:cNvPr id="7" name="Bildobjekt 6">
            <a:extLst>
              <a:ext uri="{FF2B5EF4-FFF2-40B4-BE49-F238E27FC236}">
                <a16:creationId xmlns:a16="http://schemas.microsoft.com/office/drawing/2014/main" id="{9BC28E51-6308-45DD-921F-0D0DEAF5D3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628" y="146722"/>
            <a:ext cx="11892743" cy="6564555"/>
          </a:xfrm>
          <a:prstGeom prst="rect">
            <a:avLst/>
          </a:prstGeom>
        </p:spPr>
      </p:pic>
      <p:pic>
        <p:nvPicPr>
          <p:cNvPr id="8" name="Bildobjekt 7">
            <a:extLst>
              <a:ext uri="{FF2B5EF4-FFF2-40B4-BE49-F238E27FC236}">
                <a16:creationId xmlns:a16="http://schemas.microsoft.com/office/drawing/2014/main" id="{8B3D22B9-50DC-4D60-ABA6-97C87B0C80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46781" y="3290254"/>
            <a:ext cx="2453344" cy="1493693"/>
          </a:xfrm>
          <a:prstGeom prst="rect">
            <a:avLst/>
          </a:prstGeom>
        </p:spPr>
      </p:pic>
    </p:spTree>
    <p:extLst>
      <p:ext uri="{BB962C8B-B14F-4D97-AF65-F5344CB8AC3E}">
        <p14:creationId xmlns:p14="http://schemas.microsoft.com/office/powerpoint/2010/main" val="46558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293196" y="5869693"/>
            <a:ext cx="9460404" cy="724888"/>
          </a:xfrm>
          <a:prstGeom prst="rect">
            <a:avLst/>
          </a:prstGeom>
        </p:spPr>
        <p:txBody>
          <a:bodyPr anchor="t">
            <a:normAutofit/>
          </a:bodyPr>
          <a:lstStyle>
            <a:lvl1pPr>
              <a:defRPr sz="2200">
                <a:solidFill>
                  <a:srgbClr val="DB0D15"/>
                </a:solidFill>
                <a:latin typeface="Arial" panose="020B0604020202020204" pitchFamily="34" charset="0"/>
                <a:cs typeface="Arial" panose="020B0604020202020204" pitchFamily="34" charset="0"/>
              </a:defRPr>
            </a:lvl1pPr>
          </a:lstStyle>
          <a:p>
            <a:r>
              <a:rPr lang="sv-SE"/>
              <a:t>Klicka här för att ändra format</a:t>
            </a:r>
            <a:endParaRPr lang="sv-SE" dirty="0"/>
          </a:p>
        </p:txBody>
      </p:sp>
    </p:spTree>
    <p:extLst>
      <p:ext uri="{BB962C8B-B14F-4D97-AF65-F5344CB8AC3E}">
        <p14:creationId xmlns:p14="http://schemas.microsoft.com/office/powerpoint/2010/main" val="3152615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1.png"/><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Bildobjekt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ruta 3"/>
          <p:cNvSpPr txBox="1"/>
          <p:nvPr userDrawn="1"/>
        </p:nvSpPr>
        <p:spPr>
          <a:xfrm>
            <a:off x="361650" y="6264631"/>
            <a:ext cx="3821729" cy="246221"/>
          </a:xfrm>
          <a:prstGeom prst="rect">
            <a:avLst/>
          </a:prstGeom>
          <a:noFill/>
        </p:spPr>
        <p:txBody>
          <a:bodyPr wrap="square" rtlCol="0">
            <a:spAutoFit/>
          </a:bodyPr>
          <a:lstStyle/>
          <a:p>
            <a:r>
              <a:rPr lang="sv-SE" sz="1000" dirty="0">
                <a:solidFill>
                  <a:schemeClr val="bg1">
                    <a:lumMod val="50000"/>
                  </a:schemeClr>
                </a:solidFill>
                <a:latin typeface="Arial" panose="020B0604020202020204" pitchFamily="34" charset="0"/>
                <a:cs typeface="Arial" panose="020B0604020202020204" pitchFamily="34" charset="0"/>
              </a:rPr>
              <a:t>kalmarlanstrafik.se</a:t>
            </a:r>
          </a:p>
        </p:txBody>
      </p:sp>
    </p:spTree>
    <p:extLst>
      <p:ext uri="{BB962C8B-B14F-4D97-AF65-F5344CB8AC3E}">
        <p14:creationId xmlns:p14="http://schemas.microsoft.com/office/powerpoint/2010/main" val="3982196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362618D0-BDAF-4ACB-BE58-87D12A4BE7D2}"/>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ruta 5">
            <a:extLst>
              <a:ext uri="{FF2B5EF4-FFF2-40B4-BE49-F238E27FC236}">
                <a16:creationId xmlns:a16="http://schemas.microsoft.com/office/drawing/2014/main" id="{C2BBEF11-A10B-4CFB-8060-26C94ED2C02D}"/>
              </a:ext>
            </a:extLst>
          </p:cNvPr>
          <p:cNvSpPr txBox="1"/>
          <p:nvPr userDrawn="1"/>
        </p:nvSpPr>
        <p:spPr>
          <a:xfrm>
            <a:off x="319358" y="6356397"/>
            <a:ext cx="1354858" cy="246221"/>
          </a:xfrm>
          <a:prstGeom prst="rect">
            <a:avLst/>
          </a:prstGeom>
          <a:noFill/>
        </p:spPr>
        <p:txBody>
          <a:bodyPr wrap="none" rtlCol="0">
            <a:spAutoFit/>
          </a:bodyPr>
          <a:lstStyle/>
          <a:p>
            <a:r>
              <a:rPr lang="sv-SE" sz="1000" dirty="0">
                <a:solidFill>
                  <a:schemeClr val="bg1">
                    <a:lumMod val="50000"/>
                  </a:schemeClr>
                </a:solidFill>
                <a:latin typeface="Arial" panose="020B0604020202020204" pitchFamily="34" charset="0"/>
                <a:cs typeface="Arial" panose="020B0604020202020204" pitchFamily="34" charset="0"/>
              </a:rPr>
              <a:t>kalmarlanstrafik.se  |</a:t>
            </a:r>
          </a:p>
        </p:txBody>
      </p:sp>
    </p:spTree>
    <p:extLst>
      <p:ext uri="{BB962C8B-B14F-4D97-AF65-F5344CB8AC3E}">
        <p14:creationId xmlns:p14="http://schemas.microsoft.com/office/powerpoint/2010/main" val="165509370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comments" Target="../comments/commen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686746"/>
          </a:xfrm>
          <a:prstGeom prst="rect">
            <a:avLst/>
          </a:prstGeom>
        </p:spPr>
      </p:pic>
      <p:sp>
        <p:nvSpPr>
          <p:cNvPr id="8" name="textruta 7"/>
          <p:cNvSpPr txBox="1"/>
          <p:nvPr/>
        </p:nvSpPr>
        <p:spPr>
          <a:xfrm>
            <a:off x="319358" y="6356397"/>
            <a:ext cx="48282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klt.se</a:t>
            </a:r>
          </a:p>
        </p:txBody>
      </p:sp>
      <p:pic>
        <p:nvPicPr>
          <p:cNvPr id="9" name="Bildobjekt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592" cy="6858000"/>
          </a:xfrm>
          <a:prstGeom prst="rect">
            <a:avLst/>
          </a:prstGeom>
        </p:spPr>
      </p:pic>
      <p:sp>
        <p:nvSpPr>
          <p:cNvPr id="11" name="textruta 10"/>
          <p:cNvSpPr txBox="1"/>
          <p:nvPr/>
        </p:nvSpPr>
        <p:spPr>
          <a:xfrm>
            <a:off x="230001" y="2032052"/>
            <a:ext cx="11873462" cy="2739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dirty="0">
                <a:ln>
                  <a:noFill/>
                </a:ln>
                <a:solidFill>
                  <a:srgbClr val="DB0D15"/>
                </a:solidFill>
                <a:effectLst/>
                <a:uLnTx/>
                <a:uFillTx/>
                <a:latin typeface="Arial" panose="020B0604020202020204" pitchFamily="34" charset="0"/>
                <a:ea typeface="+mn-ea"/>
                <a:cs typeface="Arial" panose="020B0604020202020204" pitchFamily="34" charset="0"/>
              </a:rPr>
              <a:t>Kalmar länstrafik | Region Kalmar län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3200" b="0" i="0" u="none" strike="noStrike" kern="1200" cap="none" spc="0" normalizeH="0" baseline="0" noProof="0" dirty="0">
              <a:ln>
                <a:noFill/>
              </a:ln>
              <a:solidFill>
                <a:srgbClr val="DB0D15"/>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200" b="0" i="0" u="none" strike="noStrike" kern="1200" cap="none" spc="0" normalizeH="0" baseline="0" noProof="0" dirty="0">
                <a:ln>
                  <a:noFill/>
                </a:ln>
                <a:solidFill>
                  <a:srgbClr val="DB0D15"/>
                </a:solidFill>
                <a:effectLst/>
                <a:uLnTx/>
                <a:uFillTx/>
                <a:latin typeface="Arial" panose="020B0604020202020204" pitchFamily="34" charset="0"/>
                <a:ea typeface="+mn-ea"/>
                <a:cs typeface="Arial" panose="020B0604020202020204" pitchFamily="34" charset="0"/>
              </a:rPr>
              <a:t>2022-03-02</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sv-SE" sz="2200" dirty="0">
              <a:solidFill>
                <a:srgbClr val="DB0D15"/>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3200" b="0" i="0" u="none" strike="noStrike" kern="1200" cap="none" spc="0" normalizeH="0" baseline="0" noProof="0" dirty="0">
              <a:ln>
                <a:noFill/>
              </a:ln>
              <a:solidFill>
                <a:srgbClr val="DB0D15"/>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3200" b="0" i="0" u="none" strike="noStrike" kern="1200" cap="none" spc="0" normalizeH="0" baseline="0" noProof="0" dirty="0">
              <a:ln>
                <a:noFill/>
              </a:ln>
              <a:solidFill>
                <a:srgbClr val="DB0D15"/>
              </a:solidFill>
              <a:effectLst/>
              <a:uLnTx/>
              <a:uFillTx/>
              <a:latin typeface="Arial" panose="020B0604020202020204" pitchFamily="34" charset="0"/>
              <a:ea typeface="+mn-ea"/>
              <a:cs typeface="Arial" panose="020B0604020202020204" pitchFamily="34" charset="0"/>
            </a:endParaRPr>
          </a:p>
        </p:txBody>
      </p:sp>
      <p:sp>
        <p:nvSpPr>
          <p:cNvPr id="7" name="textruta 6"/>
          <p:cNvSpPr txBox="1"/>
          <p:nvPr/>
        </p:nvSpPr>
        <p:spPr>
          <a:xfrm>
            <a:off x="361650" y="6264631"/>
            <a:ext cx="382172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kalmarlanstrafik.se</a:t>
            </a:r>
          </a:p>
        </p:txBody>
      </p:sp>
      <p:sp>
        <p:nvSpPr>
          <p:cNvPr id="3" name="Rektangel 2"/>
          <p:cNvSpPr/>
          <p:nvPr/>
        </p:nvSpPr>
        <p:spPr>
          <a:xfrm rot="19413226">
            <a:off x="1990328" y="1777431"/>
            <a:ext cx="8630662" cy="156966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600" b="1" i="0" u="none" strike="noStrike" kern="1200" cap="none" spc="50" normalizeH="0" baseline="0" noProof="0" dirty="0">
              <a:ln w="0"/>
              <a:solidFill>
                <a:srgbClr val="E7E6E6"/>
              </a:solidFill>
              <a:effectLst>
                <a:innerShdw blurRad="63500" dist="50800" dir="13500000">
                  <a:srgbClr val="000000">
                    <a:alpha val="50000"/>
                  </a:srgbClr>
                </a:innerShdw>
              </a:effectLst>
              <a:uLnTx/>
              <a:uFillTx/>
              <a:latin typeface="Calibri" panose="020F0502020204030204"/>
              <a:ea typeface="+mn-ea"/>
              <a:cs typeface="+mn-cs"/>
            </a:endParaRPr>
          </a:p>
        </p:txBody>
      </p:sp>
    </p:spTree>
    <p:extLst>
      <p:ext uri="{BB962C8B-B14F-4D97-AF65-F5344CB8AC3E}">
        <p14:creationId xmlns:p14="http://schemas.microsoft.com/office/powerpoint/2010/main" val="1179737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93196" y="5901325"/>
            <a:ext cx="9460404" cy="724888"/>
          </a:xfrm>
        </p:spPr>
        <p:txBody>
          <a:bodyPr/>
          <a:lstStyle/>
          <a:p>
            <a:r>
              <a:rPr lang="sv-SE" dirty="0"/>
              <a:t>Kollektivtrafik</a:t>
            </a:r>
          </a:p>
        </p:txBody>
      </p:sp>
      <p:sp>
        <p:nvSpPr>
          <p:cNvPr id="5" name="Rektangel 4">
            <a:extLst>
              <a:ext uri="{FF2B5EF4-FFF2-40B4-BE49-F238E27FC236}">
                <a16:creationId xmlns:a16="http://schemas.microsoft.com/office/drawing/2014/main" id="{4BB63742-DA45-45B0-872C-B65BC2069315}"/>
              </a:ext>
            </a:extLst>
          </p:cNvPr>
          <p:cNvSpPr/>
          <p:nvPr/>
        </p:nvSpPr>
        <p:spPr>
          <a:xfrm>
            <a:off x="917748" y="898518"/>
            <a:ext cx="10334452" cy="4739759"/>
          </a:xfrm>
          <a:prstGeom prst="rect">
            <a:avLst/>
          </a:prstGeom>
        </p:spPr>
        <p:txBody>
          <a:bodyPr wrap="square">
            <a:spAutoFit/>
          </a:bodyPr>
          <a:lstStyle/>
          <a:p>
            <a:r>
              <a:rPr lang="sv-SE" sz="3200" b="1" dirty="0"/>
              <a:t>Kollektivtrafik</a:t>
            </a:r>
          </a:p>
          <a:p>
            <a:r>
              <a:rPr lang="sv-SE" dirty="0"/>
              <a:t> </a:t>
            </a:r>
          </a:p>
          <a:p>
            <a:r>
              <a:rPr lang="sv-SE" dirty="0"/>
              <a:t>Flera olika lagstiftningar:</a:t>
            </a:r>
          </a:p>
          <a:p>
            <a:endParaRPr lang="sv-SE" dirty="0"/>
          </a:p>
          <a:p>
            <a:r>
              <a:rPr lang="sv-SE" dirty="0"/>
              <a:t>Lag om färdtjänst (1997:736)</a:t>
            </a:r>
          </a:p>
          <a:p>
            <a:r>
              <a:rPr lang="sv-SE" dirty="0"/>
              <a:t>Lag om riksfärdtjänst (1997:735)</a:t>
            </a:r>
          </a:p>
          <a:p>
            <a:r>
              <a:rPr lang="sv-SE" dirty="0"/>
              <a:t>Lag om resekostnadsersättning vid sjukresor (1991:419)</a:t>
            </a:r>
          </a:p>
          <a:p>
            <a:r>
              <a:rPr lang="sv-SE" dirty="0"/>
              <a:t>Skollagen (2010:800)</a:t>
            </a:r>
          </a:p>
          <a:p>
            <a:r>
              <a:rPr lang="sv-SE" dirty="0"/>
              <a:t>Lag om kollektivtrafik (2010:1065)</a:t>
            </a:r>
          </a:p>
          <a:p>
            <a:endParaRPr lang="sv-SE" dirty="0"/>
          </a:p>
          <a:p>
            <a:r>
              <a:rPr lang="sv-SE" sz="1800" b="1" dirty="0"/>
              <a:t>6 §</a:t>
            </a:r>
            <a:r>
              <a:rPr lang="sv-SE" sz="1800" dirty="0"/>
              <a:t>   I denna lag avses med regional kollektivtrafik: sådan kollektivtrafik som</a:t>
            </a:r>
            <a:br>
              <a:rPr lang="sv-SE" sz="1800" dirty="0"/>
            </a:br>
            <a:r>
              <a:rPr lang="sv-SE" sz="1800" dirty="0"/>
              <a:t>   1. äger rum inom ett län eller,</a:t>
            </a:r>
            <a:br>
              <a:rPr lang="sv-SE" sz="1800" dirty="0"/>
            </a:br>
            <a:r>
              <a:rPr lang="sv-SE" sz="1800" dirty="0"/>
              <a:t>   2. om den sträcker sig över flera län, med avseende på trafikutbudet huvudsakligen är ägnad att tillgodose resenärernas behov av arbetspendling eller annat vardagsresande och som med hänsyn till sitt faktiska nyttjande tillgodoser ett sådant behov.</a:t>
            </a:r>
          </a:p>
          <a:p>
            <a:endParaRPr lang="sv-SE" dirty="0"/>
          </a:p>
        </p:txBody>
      </p:sp>
    </p:spTree>
    <p:extLst>
      <p:ext uri="{BB962C8B-B14F-4D97-AF65-F5344CB8AC3E}">
        <p14:creationId xmlns:p14="http://schemas.microsoft.com/office/powerpoint/2010/main" val="43113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93196" y="5901325"/>
            <a:ext cx="9460404" cy="724888"/>
          </a:xfrm>
        </p:spPr>
        <p:txBody>
          <a:bodyPr/>
          <a:lstStyle/>
          <a:p>
            <a:r>
              <a:rPr lang="sv-SE" dirty="0"/>
              <a:t>Kollektivtrafik</a:t>
            </a:r>
          </a:p>
        </p:txBody>
      </p:sp>
      <p:sp>
        <p:nvSpPr>
          <p:cNvPr id="5" name="Rektangel 4">
            <a:extLst>
              <a:ext uri="{FF2B5EF4-FFF2-40B4-BE49-F238E27FC236}">
                <a16:creationId xmlns:a16="http://schemas.microsoft.com/office/drawing/2014/main" id="{4BB63742-DA45-45B0-872C-B65BC2069315}"/>
              </a:ext>
            </a:extLst>
          </p:cNvPr>
          <p:cNvSpPr/>
          <p:nvPr/>
        </p:nvSpPr>
        <p:spPr>
          <a:xfrm>
            <a:off x="917748" y="898518"/>
            <a:ext cx="6486354" cy="1969770"/>
          </a:xfrm>
          <a:prstGeom prst="rect">
            <a:avLst/>
          </a:prstGeom>
        </p:spPr>
        <p:txBody>
          <a:bodyPr wrap="square">
            <a:spAutoFit/>
          </a:bodyPr>
          <a:lstStyle/>
          <a:p>
            <a:r>
              <a:rPr lang="sv-SE" sz="3200" b="1" dirty="0"/>
              <a:t>Kollektivtrafik:</a:t>
            </a:r>
            <a:r>
              <a:rPr lang="sv-SE" dirty="0"/>
              <a:t> </a:t>
            </a:r>
          </a:p>
          <a:p>
            <a:r>
              <a:rPr lang="sv-SE" dirty="0"/>
              <a:t>Regional kollektivtrafikmyndighet</a:t>
            </a:r>
          </a:p>
          <a:p>
            <a:r>
              <a:rPr lang="sv-SE" dirty="0"/>
              <a:t>Trafikförsörjningsprogram:</a:t>
            </a:r>
          </a:p>
          <a:p>
            <a:endParaRPr lang="sv-SE" sz="1800" dirty="0"/>
          </a:p>
          <a:p>
            <a:endParaRPr lang="sv-SE" sz="1800" dirty="0"/>
          </a:p>
          <a:p>
            <a:endParaRPr lang="sv-SE" dirty="0"/>
          </a:p>
        </p:txBody>
      </p:sp>
      <p:pic>
        <p:nvPicPr>
          <p:cNvPr id="4" name="Bildobjekt 3">
            <a:extLst>
              <a:ext uri="{FF2B5EF4-FFF2-40B4-BE49-F238E27FC236}">
                <a16:creationId xmlns:a16="http://schemas.microsoft.com/office/drawing/2014/main" id="{C05EC8BE-D7D5-4A90-BB85-8787928F20E7}"/>
              </a:ext>
            </a:extLst>
          </p:cNvPr>
          <p:cNvPicPr>
            <a:picLocks noChangeAspect="1"/>
          </p:cNvPicPr>
          <p:nvPr/>
        </p:nvPicPr>
        <p:blipFill>
          <a:blip r:embed="rId3"/>
          <a:stretch>
            <a:fillRect/>
          </a:stretch>
        </p:blipFill>
        <p:spPr>
          <a:xfrm>
            <a:off x="7404102" y="309889"/>
            <a:ext cx="3642676" cy="5273497"/>
          </a:xfrm>
          <a:prstGeom prst="rect">
            <a:avLst/>
          </a:prstGeom>
        </p:spPr>
      </p:pic>
      <p:pic>
        <p:nvPicPr>
          <p:cNvPr id="9" name="Bildobjekt 8">
            <a:extLst>
              <a:ext uri="{FF2B5EF4-FFF2-40B4-BE49-F238E27FC236}">
                <a16:creationId xmlns:a16="http://schemas.microsoft.com/office/drawing/2014/main" id="{BD80CC51-F8C0-4A3C-8457-2FC477D3C777}"/>
              </a:ext>
            </a:extLst>
          </p:cNvPr>
          <p:cNvPicPr>
            <a:picLocks noChangeAspect="1"/>
          </p:cNvPicPr>
          <p:nvPr/>
        </p:nvPicPr>
        <p:blipFill>
          <a:blip r:embed="rId4"/>
          <a:stretch>
            <a:fillRect/>
          </a:stretch>
        </p:blipFill>
        <p:spPr>
          <a:xfrm>
            <a:off x="2127533" y="2113650"/>
            <a:ext cx="4731938" cy="3628705"/>
          </a:xfrm>
          <a:prstGeom prst="rect">
            <a:avLst/>
          </a:prstGeom>
        </p:spPr>
      </p:pic>
    </p:spTree>
    <p:extLst>
      <p:ext uri="{BB962C8B-B14F-4D97-AF65-F5344CB8AC3E}">
        <p14:creationId xmlns:p14="http://schemas.microsoft.com/office/powerpoint/2010/main" val="3304990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Närtrafik</a:t>
            </a:r>
          </a:p>
        </p:txBody>
      </p:sp>
      <p:pic>
        <p:nvPicPr>
          <p:cNvPr id="3" name="Bildobjekt 2">
            <a:extLst>
              <a:ext uri="{FF2B5EF4-FFF2-40B4-BE49-F238E27FC236}">
                <a16:creationId xmlns:a16="http://schemas.microsoft.com/office/drawing/2014/main" id="{03C79868-18AC-4A7F-AA23-2E4055D0413E}"/>
              </a:ext>
            </a:extLst>
          </p:cNvPr>
          <p:cNvPicPr>
            <a:picLocks noChangeAspect="1"/>
          </p:cNvPicPr>
          <p:nvPr/>
        </p:nvPicPr>
        <p:blipFill>
          <a:blip r:embed="rId3"/>
          <a:stretch>
            <a:fillRect/>
          </a:stretch>
        </p:blipFill>
        <p:spPr>
          <a:xfrm>
            <a:off x="7384435" y="526542"/>
            <a:ext cx="3713985" cy="4929714"/>
          </a:xfrm>
          <a:prstGeom prst="rect">
            <a:avLst/>
          </a:prstGeom>
        </p:spPr>
      </p:pic>
      <p:sp>
        <p:nvSpPr>
          <p:cNvPr id="5" name="Rektangel 4">
            <a:extLst>
              <a:ext uri="{FF2B5EF4-FFF2-40B4-BE49-F238E27FC236}">
                <a16:creationId xmlns:a16="http://schemas.microsoft.com/office/drawing/2014/main" id="{EE3DE823-20D2-4E02-A137-C55D81259FD3}"/>
              </a:ext>
            </a:extLst>
          </p:cNvPr>
          <p:cNvSpPr/>
          <p:nvPr/>
        </p:nvSpPr>
        <p:spPr>
          <a:xfrm>
            <a:off x="917748" y="898518"/>
            <a:ext cx="6096000" cy="4462760"/>
          </a:xfrm>
          <a:prstGeom prst="rect">
            <a:avLst/>
          </a:prstGeom>
        </p:spPr>
        <p:txBody>
          <a:bodyPr>
            <a:spAutoFit/>
          </a:bodyPr>
          <a:lstStyle/>
          <a:p>
            <a:r>
              <a:rPr lang="sv-SE" sz="3200" b="1" dirty="0"/>
              <a:t>Närtrafik Kalmar län</a:t>
            </a:r>
          </a:p>
          <a:p>
            <a:r>
              <a:rPr lang="sv-SE" dirty="0"/>
              <a:t> </a:t>
            </a:r>
          </a:p>
          <a:p>
            <a:r>
              <a:rPr lang="sv-SE" dirty="0"/>
              <a:t>Närtrafiken är ett anropsstyrt komplement till linjetrafiken och är öppen för alla efter förbeställning. Närtrafik förekommer både på landsbygden och i vissa tätorter. Trafikutbudet är lättåtkomligt i Kalmar länstrafiks reseapplikation samt på kalmarlanstrafik.se.</a:t>
            </a:r>
          </a:p>
          <a:p>
            <a:endParaRPr lang="sv-SE" dirty="0"/>
          </a:p>
          <a:p>
            <a:r>
              <a:rPr lang="sv-SE" dirty="0"/>
              <a:t>I Kalmar läns tolv (12) kommuner finns idag 73 olika närtrafikområden fördelat mellan 3 - 11 områden beroende på kommunernas area, topografi och befolkningstäthet. </a:t>
            </a:r>
          </a:p>
          <a:p>
            <a:endParaRPr lang="sv-SE" dirty="0"/>
          </a:p>
          <a:p>
            <a:r>
              <a:rPr lang="sv-SE" dirty="0"/>
              <a:t>De sammanlagda resmöjligheterna (turutbudet) uppgår till ca 153 000 resmöjligheter på ett år.</a:t>
            </a:r>
          </a:p>
        </p:txBody>
      </p:sp>
    </p:spTree>
    <p:extLst>
      <p:ext uri="{BB962C8B-B14F-4D97-AF65-F5344CB8AC3E}">
        <p14:creationId xmlns:p14="http://schemas.microsoft.com/office/powerpoint/2010/main" val="473139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93196" y="5901325"/>
            <a:ext cx="9460404" cy="724888"/>
          </a:xfrm>
        </p:spPr>
        <p:txBody>
          <a:bodyPr/>
          <a:lstStyle/>
          <a:p>
            <a:r>
              <a:rPr lang="sv-SE" dirty="0"/>
              <a:t>Närtrafik</a:t>
            </a:r>
          </a:p>
        </p:txBody>
      </p:sp>
      <p:pic>
        <p:nvPicPr>
          <p:cNvPr id="4" name="Bildobjekt 3">
            <a:extLst>
              <a:ext uri="{FF2B5EF4-FFF2-40B4-BE49-F238E27FC236}">
                <a16:creationId xmlns:a16="http://schemas.microsoft.com/office/drawing/2014/main" id="{3B33CA2C-C578-4CB1-907C-9CFB3F534846}"/>
              </a:ext>
            </a:extLst>
          </p:cNvPr>
          <p:cNvPicPr>
            <a:picLocks noChangeAspect="1"/>
          </p:cNvPicPr>
          <p:nvPr/>
        </p:nvPicPr>
        <p:blipFill>
          <a:blip r:embed="rId3"/>
          <a:stretch>
            <a:fillRect/>
          </a:stretch>
        </p:blipFill>
        <p:spPr>
          <a:xfrm>
            <a:off x="7838688" y="1912324"/>
            <a:ext cx="4050885" cy="2539431"/>
          </a:xfrm>
          <a:prstGeom prst="rect">
            <a:avLst/>
          </a:prstGeom>
        </p:spPr>
      </p:pic>
      <p:pic>
        <p:nvPicPr>
          <p:cNvPr id="6" name="Bildobjekt 5">
            <a:extLst>
              <a:ext uri="{FF2B5EF4-FFF2-40B4-BE49-F238E27FC236}">
                <a16:creationId xmlns:a16="http://schemas.microsoft.com/office/drawing/2014/main" id="{C28C4311-7561-4D7A-88B2-C3B096E2E69F}"/>
              </a:ext>
            </a:extLst>
          </p:cNvPr>
          <p:cNvPicPr>
            <a:picLocks noChangeAspect="1"/>
          </p:cNvPicPr>
          <p:nvPr/>
        </p:nvPicPr>
        <p:blipFill>
          <a:blip r:embed="rId4"/>
          <a:stretch>
            <a:fillRect/>
          </a:stretch>
        </p:blipFill>
        <p:spPr>
          <a:xfrm>
            <a:off x="494901" y="1706477"/>
            <a:ext cx="7140559" cy="3147333"/>
          </a:xfrm>
          <a:prstGeom prst="rect">
            <a:avLst/>
          </a:prstGeom>
        </p:spPr>
      </p:pic>
    </p:spTree>
    <p:extLst>
      <p:ext uri="{BB962C8B-B14F-4D97-AF65-F5344CB8AC3E}">
        <p14:creationId xmlns:p14="http://schemas.microsoft.com/office/powerpoint/2010/main" val="272946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93196" y="5901325"/>
            <a:ext cx="9460404" cy="724888"/>
          </a:xfrm>
        </p:spPr>
        <p:txBody>
          <a:bodyPr/>
          <a:lstStyle/>
          <a:p>
            <a:r>
              <a:rPr lang="sv-SE" dirty="0"/>
              <a:t>Närtrafik</a:t>
            </a:r>
          </a:p>
        </p:txBody>
      </p:sp>
      <p:pic>
        <p:nvPicPr>
          <p:cNvPr id="5" name="Bildobjekt 4">
            <a:extLst>
              <a:ext uri="{FF2B5EF4-FFF2-40B4-BE49-F238E27FC236}">
                <a16:creationId xmlns:a16="http://schemas.microsoft.com/office/drawing/2014/main" id="{8ACBC49C-28F4-4098-92C5-04690E810E2F}"/>
              </a:ext>
            </a:extLst>
          </p:cNvPr>
          <p:cNvPicPr>
            <a:picLocks noChangeAspect="1"/>
          </p:cNvPicPr>
          <p:nvPr/>
        </p:nvPicPr>
        <p:blipFill>
          <a:blip r:embed="rId3"/>
          <a:stretch>
            <a:fillRect/>
          </a:stretch>
        </p:blipFill>
        <p:spPr>
          <a:xfrm>
            <a:off x="7635460" y="231787"/>
            <a:ext cx="3919467" cy="5002896"/>
          </a:xfrm>
          <a:prstGeom prst="rect">
            <a:avLst/>
          </a:prstGeom>
        </p:spPr>
      </p:pic>
      <p:pic>
        <p:nvPicPr>
          <p:cNvPr id="8" name="Bildobjekt 7">
            <a:extLst>
              <a:ext uri="{FF2B5EF4-FFF2-40B4-BE49-F238E27FC236}">
                <a16:creationId xmlns:a16="http://schemas.microsoft.com/office/drawing/2014/main" id="{69501EC4-AED1-44F4-8BD6-41D4A0C1B675}"/>
              </a:ext>
            </a:extLst>
          </p:cNvPr>
          <p:cNvPicPr>
            <a:picLocks noChangeAspect="1"/>
          </p:cNvPicPr>
          <p:nvPr/>
        </p:nvPicPr>
        <p:blipFill>
          <a:blip r:embed="rId4"/>
          <a:stretch>
            <a:fillRect/>
          </a:stretch>
        </p:blipFill>
        <p:spPr>
          <a:xfrm>
            <a:off x="1477880" y="328710"/>
            <a:ext cx="4618120" cy="5082980"/>
          </a:xfrm>
          <a:prstGeom prst="rect">
            <a:avLst/>
          </a:prstGeom>
        </p:spPr>
      </p:pic>
    </p:spTree>
    <p:extLst>
      <p:ext uri="{BB962C8B-B14F-4D97-AF65-F5344CB8AC3E}">
        <p14:creationId xmlns:p14="http://schemas.microsoft.com/office/powerpoint/2010/main" val="2330954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979B2F-6DE4-44C7-A46E-47E582960F36}"/>
              </a:ext>
            </a:extLst>
          </p:cNvPr>
          <p:cNvSpPr>
            <a:spLocks noGrp="1"/>
          </p:cNvSpPr>
          <p:nvPr>
            <p:ph type="title"/>
          </p:nvPr>
        </p:nvSpPr>
        <p:spPr/>
        <p:txBody>
          <a:bodyPr/>
          <a:lstStyle/>
          <a:p>
            <a:r>
              <a:rPr lang="sv-SE" dirty="0"/>
              <a:t>Information</a:t>
            </a:r>
          </a:p>
        </p:txBody>
      </p:sp>
      <p:pic>
        <p:nvPicPr>
          <p:cNvPr id="3" name="Bildobjekt 2">
            <a:extLst>
              <a:ext uri="{FF2B5EF4-FFF2-40B4-BE49-F238E27FC236}">
                <a16:creationId xmlns:a16="http://schemas.microsoft.com/office/drawing/2014/main" id="{08FDC286-E1DB-4FB4-8DB9-73B849FDC837}"/>
              </a:ext>
            </a:extLst>
          </p:cNvPr>
          <p:cNvPicPr>
            <a:picLocks noChangeAspect="1"/>
          </p:cNvPicPr>
          <p:nvPr/>
        </p:nvPicPr>
        <p:blipFill>
          <a:blip r:embed="rId2"/>
          <a:stretch>
            <a:fillRect/>
          </a:stretch>
        </p:blipFill>
        <p:spPr>
          <a:xfrm>
            <a:off x="5272392" y="642025"/>
            <a:ext cx="6783440" cy="4381371"/>
          </a:xfrm>
          <a:prstGeom prst="rect">
            <a:avLst/>
          </a:prstGeom>
        </p:spPr>
      </p:pic>
      <p:sp>
        <p:nvSpPr>
          <p:cNvPr id="4" name="textruta 3">
            <a:extLst>
              <a:ext uri="{FF2B5EF4-FFF2-40B4-BE49-F238E27FC236}">
                <a16:creationId xmlns:a16="http://schemas.microsoft.com/office/drawing/2014/main" id="{89E5BD56-FFEC-4BCB-AA75-F363A270FE7C}"/>
              </a:ext>
            </a:extLst>
          </p:cNvPr>
          <p:cNvSpPr txBox="1"/>
          <p:nvPr/>
        </p:nvSpPr>
        <p:spPr>
          <a:xfrm>
            <a:off x="800094" y="1263050"/>
            <a:ext cx="1731524" cy="1569660"/>
          </a:xfrm>
          <a:prstGeom prst="rect">
            <a:avLst/>
          </a:prstGeom>
          <a:noFill/>
        </p:spPr>
        <p:txBody>
          <a:bodyPr wrap="square" rtlCol="0">
            <a:spAutoFit/>
          </a:bodyPr>
          <a:lstStyle/>
          <a:p>
            <a:r>
              <a:rPr lang="sv-SE" sz="9600" dirty="0"/>
              <a:t>?</a:t>
            </a:r>
          </a:p>
        </p:txBody>
      </p:sp>
      <p:pic>
        <p:nvPicPr>
          <p:cNvPr id="5" name="Bildobjekt 4">
            <a:extLst>
              <a:ext uri="{FF2B5EF4-FFF2-40B4-BE49-F238E27FC236}">
                <a16:creationId xmlns:a16="http://schemas.microsoft.com/office/drawing/2014/main" id="{9D25DC12-0E59-49A8-B74A-D4F602DC23C8}"/>
              </a:ext>
            </a:extLst>
          </p:cNvPr>
          <p:cNvPicPr>
            <a:picLocks noChangeAspect="1"/>
          </p:cNvPicPr>
          <p:nvPr/>
        </p:nvPicPr>
        <p:blipFill>
          <a:blip r:embed="rId3"/>
          <a:stretch>
            <a:fillRect/>
          </a:stretch>
        </p:blipFill>
        <p:spPr>
          <a:xfrm>
            <a:off x="2298990" y="642025"/>
            <a:ext cx="2610457" cy="5649686"/>
          </a:xfrm>
          <a:prstGeom prst="rect">
            <a:avLst/>
          </a:prstGeom>
        </p:spPr>
      </p:pic>
    </p:spTree>
    <p:extLst>
      <p:ext uri="{BB962C8B-B14F-4D97-AF65-F5344CB8AC3E}">
        <p14:creationId xmlns:p14="http://schemas.microsoft.com/office/powerpoint/2010/main" val="1037717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93196" y="5901325"/>
            <a:ext cx="9460404" cy="724888"/>
          </a:xfrm>
        </p:spPr>
        <p:txBody>
          <a:bodyPr/>
          <a:lstStyle/>
          <a:p>
            <a:r>
              <a:rPr lang="sv-SE" dirty="0"/>
              <a:t>Kollektivtrafik</a:t>
            </a:r>
          </a:p>
        </p:txBody>
      </p:sp>
      <p:sp>
        <p:nvSpPr>
          <p:cNvPr id="5" name="Rektangel 4">
            <a:extLst>
              <a:ext uri="{FF2B5EF4-FFF2-40B4-BE49-F238E27FC236}">
                <a16:creationId xmlns:a16="http://schemas.microsoft.com/office/drawing/2014/main" id="{4BB63742-DA45-45B0-872C-B65BC2069315}"/>
              </a:ext>
            </a:extLst>
          </p:cNvPr>
          <p:cNvSpPr/>
          <p:nvPr/>
        </p:nvSpPr>
        <p:spPr>
          <a:xfrm>
            <a:off x="917747" y="898518"/>
            <a:ext cx="10267323" cy="5293757"/>
          </a:xfrm>
          <a:prstGeom prst="rect">
            <a:avLst/>
          </a:prstGeom>
        </p:spPr>
        <p:txBody>
          <a:bodyPr wrap="square">
            <a:spAutoFit/>
          </a:bodyPr>
          <a:lstStyle/>
          <a:p>
            <a:r>
              <a:rPr lang="sv-SE" sz="3200" b="1" dirty="0"/>
              <a:t>Era frågor</a:t>
            </a:r>
            <a:endParaRPr lang="sv-SE" dirty="0"/>
          </a:p>
          <a:p>
            <a:endParaRPr lang="sv-SE" sz="1800" dirty="0"/>
          </a:p>
          <a:p>
            <a:endParaRPr lang="sv-SE" dirty="0">
              <a:effectLst/>
            </a:endParaRPr>
          </a:p>
          <a:p>
            <a:pPr marL="742950" lvl="1" indent="-285750">
              <a:buFont typeface="Courier New" panose="02070309020205020404" pitchFamily="49" charset="0"/>
              <a:buChar char="o"/>
            </a:pPr>
            <a:r>
              <a:rPr lang="sv-SE" dirty="0">
                <a:effectLst/>
                <a:ea typeface="Calibri" panose="020F0502020204030204" pitchFamily="34" charset="0"/>
              </a:rPr>
              <a:t>Bättre möjligheter kunna ta med cykel på bussen</a:t>
            </a:r>
          </a:p>
          <a:p>
            <a:pPr marL="742950" lvl="1" indent="-285750">
              <a:buFont typeface="Courier New" panose="02070309020205020404" pitchFamily="49" charset="0"/>
              <a:buChar char="o"/>
            </a:pPr>
            <a:r>
              <a:rPr lang="sv-SE" dirty="0">
                <a:effectLst/>
                <a:ea typeface="Calibri" panose="020F0502020204030204" pitchFamily="34" charset="0"/>
              </a:rPr>
              <a:t>kunna åka med buss oavsett om det är skolskjuts, serviceresor, närtrafik…</a:t>
            </a:r>
          </a:p>
          <a:p>
            <a:pPr marL="742950" lvl="1" indent="-285750">
              <a:buFont typeface="Courier New" panose="02070309020205020404" pitchFamily="49" charset="0"/>
              <a:buChar char="o"/>
            </a:pPr>
            <a:r>
              <a:rPr lang="sv-SE" dirty="0">
                <a:effectLst/>
                <a:ea typeface="Calibri" panose="020F0502020204030204" pitchFamily="34" charset="0"/>
              </a:rPr>
              <a:t>tydligt och klart - vad gäller om man ska boka närtrafik, när, var, hur? Information lätt att hitta och förstå, speciellt för de som kommer utifrån</a:t>
            </a:r>
          </a:p>
          <a:p>
            <a:pPr marL="742950" lvl="1" indent="-285750">
              <a:buFont typeface="Courier New" panose="02070309020205020404" pitchFamily="49" charset="0"/>
              <a:buChar char="o"/>
            </a:pPr>
            <a:r>
              <a:rPr lang="sv-SE" dirty="0">
                <a:effectLst/>
                <a:ea typeface="Calibri" panose="020F0502020204030204" pitchFamily="34" charset="0"/>
              </a:rPr>
              <a:t>möjlighet att samordna när kanske 10 personer ska åka samma dag</a:t>
            </a:r>
          </a:p>
          <a:p>
            <a:pPr marL="742950" lvl="1" indent="-285750">
              <a:buFont typeface="Courier New" panose="02070309020205020404" pitchFamily="49" charset="0"/>
              <a:buChar char="o"/>
            </a:pPr>
            <a:r>
              <a:rPr lang="sv-SE" dirty="0">
                <a:effectLst/>
                <a:ea typeface="Calibri" panose="020F0502020204030204" pitchFamily="34" charset="0"/>
              </a:rPr>
              <a:t>detaljplaner och tomter snart på marknaden, hur snabbt kan </a:t>
            </a:r>
            <a:r>
              <a:rPr lang="sv-SE" dirty="0" err="1">
                <a:effectLst/>
                <a:ea typeface="Calibri" panose="020F0502020204030204" pitchFamily="34" charset="0"/>
              </a:rPr>
              <a:t>buss-service</a:t>
            </a:r>
            <a:r>
              <a:rPr lang="sv-SE" dirty="0">
                <a:effectLst/>
                <a:ea typeface="Calibri" panose="020F0502020204030204" pitchFamily="34" charset="0"/>
              </a:rPr>
              <a:t> skala upp för att möta behov vid inflyttning?</a:t>
            </a:r>
          </a:p>
          <a:p>
            <a:pPr marL="742950" lvl="1" indent="-285750">
              <a:buFont typeface="Courier New" panose="02070309020205020404" pitchFamily="49" charset="0"/>
              <a:buChar char="o"/>
            </a:pPr>
            <a:r>
              <a:rPr lang="sv-SE" dirty="0">
                <a:effectLst/>
                <a:ea typeface="Calibri" panose="020F0502020204030204" pitchFamily="34" charset="0"/>
              </a:rPr>
              <a:t>knyta ihop långfärdsbussar och flyg med matarbuss från </a:t>
            </a:r>
            <a:r>
              <a:rPr lang="sv-SE" dirty="0" err="1">
                <a:effectLst/>
                <a:ea typeface="Calibri" panose="020F0502020204030204" pitchFamily="34" charset="0"/>
              </a:rPr>
              <a:t>Sydöland</a:t>
            </a:r>
            <a:endParaRPr lang="sv-SE" dirty="0">
              <a:effectLst/>
              <a:ea typeface="Calibri" panose="020F0502020204030204" pitchFamily="34" charset="0"/>
            </a:endParaRPr>
          </a:p>
          <a:p>
            <a:pPr marL="742950" lvl="1" indent="-285750">
              <a:buFont typeface="Courier New" panose="02070309020205020404" pitchFamily="49" charset="0"/>
              <a:buChar char="o"/>
            </a:pPr>
            <a:r>
              <a:rPr lang="sv-SE" dirty="0">
                <a:effectLst/>
                <a:ea typeface="Calibri" panose="020F0502020204030204" pitchFamily="34" charset="0"/>
              </a:rPr>
              <a:t>mindre bussar som går i skyttel/cirkeltrafik. Näringsidkare har svårt att rekrytera personal för de kan inte ta sig till jobbet. </a:t>
            </a:r>
          </a:p>
          <a:p>
            <a:pPr marL="742950" lvl="1" indent="-285750">
              <a:buFont typeface="Courier New" panose="02070309020205020404" pitchFamily="49" charset="0"/>
              <a:buChar char="o"/>
            </a:pPr>
            <a:r>
              <a:rPr lang="sv-SE" dirty="0">
                <a:effectLst/>
                <a:ea typeface="Calibri" panose="020F0502020204030204" pitchFamily="34" charset="0"/>
              </a:rPr>
              <a:t>små bussar som går runt hela ön, hoppa på hoppa av, kanske små cirklar som går omlott. Långe Jan till Långe Erik, medsols och motsols? Många turistorter har bussar som går runt-runt-runt, enkelt att köpa kort/biljett, kliva på och av.</a:t>
            </a:r>
          </a:p>
          <a:p>
            <a:endParaRPr lang="sv-SE" sz="1800" dirty="0"/>
          </a:p>
          <a:p>
            <a:endParaRPr lang="sv-SE" dirty="0"/>
          </a:p>
        </p:txBody>
      </p:sp>
      <p:pic>
        <p:nvPicPr>
          <p:cNvPr id="3" name="Bildobjekt 2">
            <a:extLst>
              <a:ext uri="{FF2B5EF4-FFF2-40B4-BE49-F238E27FC236}">
                <a16:creationId xmlns:a16="http://schemas.microsoft.com/office/drawing/2014/main" id="{B75843B4-BA96-4979-962D-2D30A762B3BB}"/>
              </a:ext>
            </a:extLst>
          </p:cNvPr>
          <p:cNvPicPr>
            <a:picLocks noChangeAspect="1"/>
          </p:cNvPicPr>
          <p:nvPr/>
        </p:nvPicPr>
        <p:blipFill>
          <a:blip r:embed="rId3"/>
          <a:stretch>
            <a:fillRect/>
          </a:stretch>
        </p:blipFill>
        <p:spPr>
          <a:xfrm>
            <a:off x="9753600" y="479115"/>
            <a:ext cx="1786032" cy="1786032"/>
          </a:xfrm>
          <a:prstGeom prst="rect">
            <a:avLst/>
          </a:prstGeom>
        </p:spPr>
      </p:pic>
    </p:spTree>
    <p:extLst>
      <p:ext uri="{BB962C8B-B14F-4D97-AF65-F5344CB8AC3E}">
        <p14:creationId xmlns:p14="http://schemas.microsoft.com/office/powerpoint/2010/main" val="2012219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93196" y="5901325"/>
            <a:ext cx="9460404" cy="724888"/>
          </a:xfrm>
        </p:spPr>
        <p:txBody>
          <a:bodyPr/>
          <a:lstStyle/>
          <a:p>
            <a:r>
              <a:rPr lang="sv-SE" dirty="0"/>
              <a:t>Kollektivtrafik</a:t>
            </a:r>
          </a:p>
        </p:txBody>
      </p:sp>
      <p:pic>
        <p:nvPicPr>
          <p:cNvPr id="4" name="Bildobjekt 3">
            <a:extLst>
              <a:ext uri="{FF2B5EF4-FFF2-40B4-BE49-F238E27FC236}">
                <a16:creationId xmlns:a16="http://schemas.microsoft.com/office/drawing/2014/main" id="{2C3F7232-C1BF-4216-917B-F5DB622D2509}"/>
              </a:ext>
            </a:extLst>
          </p:cNvPr>
          <p:cNvPicPr>
            <a:picLocks noChangeAspect="1"/>
          </p:cNvPicPr>
          <p:nvPr/>
        </p:nvPicPr>
        <p:blipFill>
          <a:blip r:embed="rId3"/>
          <a:stretch>
            <a:fillRect/>
          </a:stretch>
        </p:blipFill>
        <p:spPr>
          <a:xfrm>
            <a:off x="4661458" y="85271"/>
            <a:ext cx="2932522" cy="6772729"/>
          </a:xfrm>
          <a:prstGeom prst="rect">
            <a:avLst/>
          </a:prstGeom>
        </p:spPr>
      </p:pic>
      <p:sp>
        <p:nvSpPr>
          <p:cNvPr id="6" name="Rektangel 5">
            <a:extLst>
              <a:ext uri="{FF2B5EF4-FFF2-40B4-BE49-F238E27FC236}">
                <a16:creationId xmlns:a16="http://schemas.microsoft.com/office/drawing/2014/main" id="{DD43CB22-908B-4423-A39A-C0E956685119}"/>
              </a:ext>
            </a:extLst>
          </p:cNvPr>
          <p:cNvSpPr/>
          <p:nvPr/>
        </p:nvSpPr>
        <p:spPr>
          <a:xfrm>
            <a:off x="917748" y="898518"/>
            <a:ext cx="3099081" cy="1077218"/>
          </a:xfrm>
          <a:prstGeom prst="rect">
            <a:avLst/>
          </a:prstGeom>
        </p:spPr>
        <p:txBody>
          <a:bodyPr wrap="square">
            <a:spAutoFit/>
          </a:bodyPr>
          <a:lstStyle/>
          <a:p>
            <a:r>
              <a:rPr lang="sv-SE" dirty="0"/>
              <a:t> </a:t>
            </a:r>
          </a:p>
          <a:p>
            <a:r>
              <a:rPr lang="sv-SE" sz="2800" dirty="0"/>
              <a:t>Skolskjutslinjer</a:t>
            </a:r>
          </a:p>
          <a:p>
            <a:endParaRPr lang="sv-SE" dirty="0"/>
          </a:p>
        </p:txBody>
      </p:sp>
    </p:spTree>
    <p:extLst>
      <p:ext uri="{BB962C8B-B14F-4D97-AF65-F5344CB8AC3E}">
        <p14:creationId xmlns:p14="http://schemas.microsoft.com/office/powerpoint/2010/main" val="2802956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64193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69F53F9-5ADC-4A3A-9A62-3B73914D03D7}" vid="{873404AA-C21B-4D99-8705-DB5317D45272}"/>
    </a:ext>
  </a:extLst>
</a:theme>
</file>

<file path=ppt/theme/theme2.xml><?xml version="1.0" encoding="utf-8"?>
<a:theme xmlns:a="http://schemas.openxmlformats.org/drawingml/2006/main" name="1_Office-tema">
  <a:themeElements>
    <a:clrScheme name="Region Kalmar län">
      <a:dk1>
        <a:sysClr val="windowText" lastClr="000000"/>
      </a:dk1>
      <a:lt1>
        <a:sysClr val="window" lastClr="FFFFFF"/>
      </a:lt1>
      <a:dk2>
        <a:srgbClr val="757070"/>
      </a:dk2>
      <a:lt2>
        <a:srgbClr val="E7E6E6"/>
      </a:lt2>
      <a:accent1>
        <a:srgbClr val="FFCD00"/>
      </a:accent1>
      <a:accent2>
        <a:srgbClr val="DB0D15"/>
      </a:accent2>
      <a:accent3>
        <a:srgbClr val="B6ADA5"/>
      </a:accent3>
      <a:accent4>
        <a:srgbClr val="000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52D6ED0-CAB2-46B7-9509-53226B59CF03}" vid="{C18EDFED-B6CA-4B93-B7D4-E071ECBBD766}"/>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PPT_mall_Länstrafiken</Template>
  <TotalTime>4100</TotalTime>
  <Words>424</Words>
  <Application>Microsoft Office PowerPoint</Application>
  <PresentationFormat>Bredbild</PresentationFormat>
  <Paragraphs>62</Paragraphs>
  <Slides>10</Slides>
  <Notes>8</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10</vt:i4>
      </vt:variant>
    </vt:vector>
  </HeadingPairs>
  <TitlesOfParts>
    <vt:vector size="16" baseType="lpstr">
      <vt:lpstr>Arial</vt:lpstr>
      <vt:lpstr>Calibri</vt:lpstr>
      <vt:lpstr>Courier New</vt:lpstr>
      <vt:lpstr>Wingdings</vt:lpstr>
      <vt:lpstr>Office-tema</vt:lpstr>
      <vt:lpstr>1_Office-tema</vt:lpstr>
      <vt:lpstr>PowerPoint-presentation</vt:lpstr>
      <vt:lpstr>Kollektivtrafik</vt:lpstr>
      <vt:lpstr>Kollektivtrafik</vt:lpstr>
      <vt:lpstr>Närtrafik</vt:lpstr>
      <vt:lpstr>Närtrafik</vt:lpstr>
      <vt:lpstr>Närtrafik</vt:lpstr>
      <vt:lpstr>Information</vt:lpstr>
      <vt:lpstr>Kollektivtrafik</vt:lpstr>
      <vt:lpstr>Kollektivtrafik</vt:lpstr>
      <vt:lpstr>PowerPoint-presentation</vt:lpstr>
    </vt:vector>
  </TitlesOfParts>
  <Company>Landstinget i Kalmar län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Karolina Höckerfelt</dc:creator>
  <cp:lastModifiedBy>Katharina Seijsing</cp:lastModifiedBy>
  <cp:revision>429</cp:revision>
  <cp:lastPrinted>2022-01-19T15:52:54Z</cp:lastPrinted>
  <dcterms:created xsi:type="dcterms:W3CDTF">2019-01-10T08:18:00Z</dcterms:created>
  <dcterms:modified xsi:type="dcterms:W3CDTF">2022-03-02T16:03:51Z</dcterms:modified>
</cp:coreProperties>
</file>